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2" r:id="rId2"/>
    <p:sldMasterId id="2147483688" r:id="rId3"/>
  </p:sldMasterIdLst>
  <p:notesMasterIdLst>
    <p:notesMasterId r:id="rId31"/>
  </p:notesMasterIdLst>
  <p:sldIdLst>
    <p:sldId id="256" r:id="rId4"/>
    <p:sldId id="289" r:id="rId5"/>
    <p:sldId id="290" r:id="rId6"/>
    <p:sldId id="291" r:id="rId7"/>
    <p:sldId id="267" r:id="rId8"/>
    <p:sldId id="303" r:id="rId9"/>
    <p:sldId id="302" r:id="rId10"/>
    <p:sldId id="301" r:id="rId11"/>
    <p:sldId id="313" r:id="rId12"/>
    <p:sldId id="314" r:id="rId13"/>
    <p:sldId id="315" r:id="rId14"/>
    <p:sldId id="316" r:id="rId15"/>
    <p:sldId id="317" r:id="rId16"/>
    <p:sldId id="319" r:id="rId17"/>
    <p:sldId id="293" r:id="rId18"/>
    <p:sldId id="312" r:id="rId19"/>
    <p:sldId id="310" r:id="rId20"/>
    <p:sldId id="294" r:id="rId21"/>
    <p:sldId id="304" r:id="rId22"/>
    <p:sldId id="308" r:id="rId23"/>
    <p:sldId id="309" r:id="rId24"/>
    <p:sldId id="321" r:id="rId25"/>
    <p:sldId id="323" r:id="rId26"/>
    <p:sldId id="322" r:id="rId27"/>
    <p:sldId id="295" r:id="rId28"/>
    <p:sldId id="297" r:id="rId29"/>
    <p:sldId id="311" r:id="rId30"/>
  </p:sldIdLst>
  <p:sldSz cx="9144000" cy="5143500" type="screen16x9"/>
  <p:notesSz cx="6858000" cy="9144000"/>
  <p:embeddedFontLst>
    <p:embeddedFont>
      <p:font typeface="Arial Rounded MT Bold" panose="020F0704030504030204" pitchFamily="34" charset="0"/>
      <p:regular r:id="rId32"/>
    </p:embeddedFont>
    <p:embeddedFont>
      <p:font typeface="Bahnschrift Light Condensed" panose="020B0502040204020203" pitchFamily="34" charset="0"/>
      <p:regular r:id="rId33"/>
    </p:embeddedFont>
    <p:embeddedFont>
      <p:font typeface="Bookman Old Style" panose="02050604050505020204" pitchFamily="18"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oper Black" panose="0208090404030B020404" pitchFamily="18" charset="0"/>
      <p:regular r:id="rId44"/>
    </p:embeddedFont>
    <p:embeddedFont>
      <p:font typeface="Eras Bold ITC" panose="020B0907030504020204" pitchFamily="34" charset="0"/>
      <p:regular r:id="rId45"/>
    </p:embeddedFont>
    <p:embeddedFont>
      <p:font typeface="Eras Demi ITC" panose="020B0805030504020804" pitchFamily="34" charset="0"/>
      <p:regular r:id="rId46"/>
    </p:embeddedFont>
    <p:embeddedFont>
      <p:font typeface="Fira Sans" panose="020B0503050000020004" pitchFamily="34" charset="0"/>
      <p:regular r:id="rId47"/>
      <p:bold r:id="rId48"/>
      <p:italic r:id="rId49"/>
      <p:boldItalic r:id="rId50"/>
    </p:embeddedFont>
    <p:embeddedFont>
      <p:font typeface="Fira Sans Black" panose="020B0A03050000020004" pitchFamily="34" charset="0"/>
      <p:bold r:id="rId51"/>
      <p:boldItalic r:id="rId52"/>
    </p:embeddedFont>
    <p:embeddedFont>
      <p:font typeface="Garamond" panose="02020404030301010803" pitchFamily="18" charset="0"/>
      <p:regular r:id="rId53"/>
      <p:bold r:id="rId54"/>
      <p:italic r:id="rId55"/>
    </p:embeddedFont>
    <p:embeddedFont>
      <p:font typeface="Nunito" pitchFamily="2" charset="0"/>
      <p:regular r:id="rId56"/>
      <p:bold r:id="rId57"/>
      <p:italic r:id="rId58"/>
      <p:boldItalic r:id="rId59"/>
    </p:embeddedFont>
    <p:embeddedFont>
      <p:font typeface="Nunito SemiBold" pitchFamily="2" charset="0"/>
      <p:bold r:id="rId60"/>
      <p:boldItalic r:id="rId61"/>
    </p:embeddedFont>
    <p:embeddedFont>
      <p:font typeface="Showcard Gothic" panose="04020904020102020604" pitchFamily="82" charset="0"/>
      <p:regular r:id="rId62"/>
    </p:embeddedFont>
    <p:embeddedFont>
      <p:font typeface="Sitka Small" pitchFamily="2" charset="0"/>
      <p:regular r:id="rId63"/>
      <p:bold r:id="rId64"/>
      <p:italic r:id="rId65"/>
      <p:boldItalic r:id="rId66"/>
    </p:embeddedFont>
    <p:embeddedFont>
      <p:font typeface="Sitka Small Semibold" pitchFamily="2" charset="0"/>
      <p:bold r:id="rId67"/>
      <p:boldItalic r:id="rId68"/>
    </p:embeddedFont>
    <p:embeddedFont>
      <p:font typeface="Sitka Text"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F4F4F4"/>
    <a:srgbClr val="3366FF"/>
    <a:srgbClr val="0066FF"/>
    <a:srgbClr val="FFFFFF"/>
    <a:srgbClr val="6699F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82" autoAdjust="0"/>
    <p:restoredTop sz="94660"/>
  </p:normalViewPr>
  <p:slideViewPr>
    <p:cSldViewPr snapToGrid="0">
      <p:cViewPr varScale="1">
        <p:scale>
          <a:sx n="96" d="100"/>
          <a:sy n="96" d="100"/>
        </p:scale>
        <p:origin x="3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11.fntdata"/><Relationship Id="rId47" Type="http://schemas.openxmlformats.org/officeDocument/2006/relationships/font" Target="fonts/font16.fntdata"/><Relationship Id="rId63" Type="http://schemas.openxmlformats.org/officeDocument/2006/relationships/font" Target="fonts/font32.fntdata"/><Relationship Id="rId68" Type="http://schemas.openxmlformats.org/officeDocument/2006/relationships/font" Target="fonts/font37.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font" Target="fonts/font35.fntdata"/><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30.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font" Target="fonts/font38.fntdata"/><Relationship Id="rId8" Type="http://schemas.openxmlformats.org/officeDocument/2006/relationships/slide" Target="slides/slide5.xml"/><Relationship Id="rId51" Type="http://schemas.openxmlformats.org/officeDocument/2006/relationships/font" Target="fonts/font20.fntdata"/><Relationship Id="rId72" Type="http://schemas.openxmlformats.org/officeDocument/2006/relationships/font" Target="fonts/font4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font" Target="fonts/font36.fntdata"/><Relationship Id="rId20" Type="http://schemas.openxmlformats.org/officeDocument/2006/relationships/slide" Target="slides/slide17.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70" Type="http://schemas.openxmlformats.org/officeDocument/2006/relationships/font" Target="fonts/font3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font" Target="fonts/font34.fntdata"/><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8.fntdata"/><Relationship Id="rId34" Type="http://schemas.openxmlformats.org/officeDocument/2006/relationships/font" Target="fonts/font3.fntdata"/><Relationship Id="rId50" Type="http://schemas.openxmlformats.org/officeDocument/2006/relationships/font" Target="fonts/font19.fntdata"/><Relationship Id="rId55" Type="http://schemas.openxmlformats.org/officeDocument/2006/relationships/font" Target="fonts/font24.fntdata"/><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4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509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5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c23619324a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c23619324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7131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b0fd57b51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b0fd57b51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a3991dd81d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a3991dd81d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66850" y="1445000"/>
            <a:ext cx="3567000" cy="1424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0" name="Google Shape;10;p2"/>
          <p:cNvSpPr txBox="1">
            <a:spLocks noGrp="1"/>
          </p:cNvSpPr>
          <p:nvPr>
            <p:ph type="subTitle" idx="1"/>
          </p:nvPr>
        </p:nvSpPr>
        <p:spPr>
          <a:xfrm>
            <a:off x="4766850" y="2905900"/>
            <a:ext cx="3567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3" name="Google Shape;4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9600">
                <a:effectLst/>
              </a:defRPr>
            </a:lvl1pPr>
          </a:lstStyle>
          <a:p>
            <a:r>
              <a:rPr lang="en-US" dirty="0"/>
              <a:t>Click to edit Master title style</a:t>
            </a:r>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3733">
                <a:solidFill>
                  <a:schemeClr val="tx1"/>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dirty="0"/>
              <a:pPr/>
              <a:t>4/23/2022</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fld id="{D57F1E4F-1CFF-5643-939E-217C01CDF565}" type="slidenum">
              <a:rPr lang="en-US" dirty="0"/>
              <a:pPr/>
              <a:t>‹#›</a:t>
            </a:fld>
            <a:endParaRPr lang="en-US" dirty="0"/>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4216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647F38-B617-4D2F-AE0A-013F0C4D2C57}"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1249334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7822" b="0" cap="none"/>
            </a:lvl1pPr>
          </a:lstStyle>
          <a:p>
            <a:r>
              <a:rPr lang="en-US" dirty="0"/>
              <a:t>Click to edit Master title style</a:t>
            </a:r>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2868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912998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1195"/>
              </a:spcBef>
              <a:spcAft>
                <a:spcPts val="1067"/>
              </a:spcAft>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1195"/>
              </a:spcBef>
              <a:spcAft>
                <a:spcPts val="1067"/>
              </a:spcAft>
              <a:buNone/>
              <a:defRPr sz="4978"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6801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755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43870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4267" b="0"/>
            </a:lvl1pPr>
          </a:lstStyle>
          <a:p>
            <a:r>
              <a:rPr lang="en-US" dirty="0"/>
              <a:t>Click to edit Master title style</a:t>
            </a:r>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2844"/>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09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4978" b="0"/>
            </a:lvl1pPr>
          </a:lstStyle>
          <a:p>
            <a:r>
              <a:rPr lang="en-US" dirty="0"/>
              <a:t>Click to edit Master title style</a:t>
            </a:r>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3200"/>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30223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4267" b="0"/>
            </a:lvl1pPr>
          </a:lstStyle>
          <a:p>
            <a:r>
              <a:rPr lang="en-US" dirty="0"/>
              <a:t>Click to edit Master title style</a:t>
            </a:r>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6338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5689" b="0" cap="none"/>
            </a:lvl1pPr>
          </a:lstStyle>
          <a:p>
            <a:r>
              <a:rPr lang="en-US" dirty="0"/>
              <a:t>Click to edit Master title style</a:t>
            </a:r>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796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3556"/>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646510" y="659971"/>
            <a:ext cx="457200" cy="438582"/>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4350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5689" b="0" cap="none"/>
            </a:lvl1pPr>
          </a:lstStyle>
          <a:p>
            <a:r>
              <a:rPr lang="en-US" dirty="0"/>
              <a:t>Click to edit Master title style</a:t>
            </a:r>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35470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4267">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646510" y="659971"/>
            <a:ext cx="457200" cy="438582"/>
          </a:xfrm>
          <a:prstGeom prst="rect">
            <a:avLst/>
          </a:prstGeom>
        </p:spPr>
        <p:txBody>
          <a:bodyPr vert="horz" lIns="162560" tIns="81280" rIns="162560" bIns="81280" rtlCol="0" anchor="ctr">
            <a:noAutofit/>
          </a:bodyPr>
          <a:lstStyle/>
          <a:p>
            <a:pPr lvl="0"/>
            <a:r>
              <a:rPr lang="en-US" sz="14222"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162560" tIns="81280" rIns="162560" bIns="81280" rtlCol="0" anchor="ctr">
            <a:noAutofit/>
          </a:bodyPr>
          <a:lstStyle/>
          <a:p>
            <a:pPr lvl="0" algn="r"/>
            <a:r>
              <a:rPr lang="en-US" sz="14222"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51190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4978">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5717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72794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14990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782225" y="778096"/>
            <a:ext cx="7579546" cy="3864638"/>
          </a:xfrm>
          <a:custGeom>
            <a:avLst/>
            <a:gdLst/>
            <a:ahLst/>
            <a:cxnLst/>
            <a:rect l="l" t="t" r="r" b="b"/>
            <a:pathLst>
              <a:path w="3592202" h="1831582" extrusionOk="0">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11;p2"/>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12;p2"/>
          <p:cNvSpPr/>
          <p:nvPr/>
        </p:nvSpPr>
        <p:spPr>
          <a:xfrm>
            <a:off x="7460343" y="542436"/>
            <a:ext cx="814257" cy="1022479"/>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13;p2"/>
          <p:cNvSpPr/>
          <p:nvPr/>
        </p:nvSpPr>
        <p:spPr>
          <a:xfrm>
            <a:off x="8121968" y="821005"/>
            <a:ext cx="185720" cy="33582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 name="Google Shape;14;p2"/>
          <p:cNvSpPr/>
          <p:nvPr/>
        </p:nvSpPr>
        <p:spPr>
          <a:xfrm>
            <a:off x="2947917" y="505266"/>
            <a:ext cx="831121" cy="96144"/>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 name="Google Shape;15;p2"/>
          <p:cNvSpPr/>
          <p:nvPr/>
        </p:nvSpPr>
        <p:spPr>
          <a:xfrm>
            <a:off x="3868218" y="487291"/>
            <a:ext cx="278364" cy="43099"/>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16;p2"/>
          <p:cNvSpPr/>
          <p:nvPr/>
        </p:nvSpPr>
        <p:spPr>
          <a:xfrm>
            <a:off x="3549755" y="4514760"/>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 name="Google Shape;17;p2"/>
          <p:cNvSpPr/>
          <p:nvPr/>
        </p:nvSpPr>
        <p:spPr>
          <a:xfrm>
            <a:off x="3925109" y="4621068"/>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 name="Google Shape;18;p2"/>
          <p:cNvSpPr txBox="1">
            <a:spLocks noGrp="1"/>
          </p:cNvSpPr>
          <p:nvPr>
            <p:ph type="ctrTitle"/>
          </p:nvPr>
        </p:nvSpPr>
        <p:spPr>
          <a:xfrm>
            <a:off x="1867900" y="1731475"/>
            <a:ext cx="5408100" cy="1680600"/>
          </a:xfrm>
          <a:prstGeom prst="rect">
            <a:avLst/>
          </a:prstGeom>
        </p:spPr>
        <p:txBody>
          <a:bodyPr spcFirstLastPara="1" wrap="square" lIns="0" tIns="0" rIns="0" bIns="0" anchor="ctr" anchorCtr="0">
            <a:noAutofit/>
          </a:bodyPr>
          <a:lstStyle>
            <a:lvl1pPr lvl="0" algn="ctr" rtl="0">
              <a:spcBef>
                <a:spcPts val="0"/>
              </a:spcBef>
              <a:spcAft>
                <a:spcPts val="0"/>
              </a:spcAft>
              <a:buSzPts val="6800"/>
              <a:buNone/>
              <a:defRPr sz="6800"/>
            </a:lvl1pPr>
            <a:lvl2pPr lvl="1" algn="ctr" rtl="0">
              <a:spcBef>
                <a:spcPts val="0"/>
              </a:spcBef>
              <a:spcAft>
                <a:spcPts val="0"/>
              </a:spcAft>
              <a:buSzPts val="6800"/>
              <a:buNone/>
              <a:defRPr sz="6800"/>
            </a:lvl2pPr>
            <a:lvl3pPr lvl="2" algn="ctr" rtl="0">
              <a:spcBef>
                <a:spcPts val="0"/>
              </a:spcBef>
              <a:spcAft>
                <a:spcPts val="0"/>
              </a:spcAft>
              <a:buSzPts val="6800"/>
              <a:buNone/>
              <a:defRPr sz="6800"/>
            </a:lvl3pPr>
            <a:lvl4pPr lvl="3" algn="ctr" rtl="0">
              <a:spcBef>
                <a:spcPts val="0"/>
              </a:spcBef>
              <a:spcAft>
                <a:spcPts val="0"/>
              </a:spcAft>
              <a:buSzPts val="6800"/>
              <a:buNone/>
              <a:defRPr sz="6800"/>
            </a:lvl4pPr>
            <a:lvl5pPr lvl="4" algn="ctr" rtl="0">
              <a:spcBef>
                <a:spcPts val="0"/>
              </a:spcBef>
              <a:spcAft>
                <a:spcPts val="0"/>
              </a:spcAft>
              <a:buSzPts val="6800"/>
              <a:buNone/>
              <a:defRPr sz="6800"/>
            </a:lvl5pPr>
            <a:lvl6pPr lvl="5" algn="ctr" rtl="0">
              <a:spcBef>
                <a:spcPts val="0"/>
              </a:spcBef>
              <a:spcAft>
                <a:spcPts val="0"/>
              </a:spcAft>
              <a:buSzPts val="6800"/>
              <a:buNone/>
              <a:defRPr sz="6800"/>
            </a:lvl6pPr>
            <a:lvl7pPr lvl="6" algn="ctr" rtl="0">
              <a:spcBef>
                <a:spcPts val="0"/>
              </a:spcBef>
              <a:spcAft>
                <a:spcPts val="0"/>
              </a:spcAft>
              <a:buSzPts val="6800"/>
              <a:buNone/>
              <a:defRPr sz="6800"/>
            </a:lvl7pPr>
            <a:lvl8pPr lvl="7" algn="ctr" rtl="0">
              <a:spcBef>
                <a:spcPts val="0"/>
              </a:spcBef>
              <a:spcAft>
                <a:spcPts val="0"/>
              </a:spcAft>
              <a:buSzPts val="6800"/>
              <a:buNone/>
              <a:defRPr sz="6800"/>
            </a:lvl8pPr>
            <a:lvl9pPr lvl="8" algn="ctr" rtl="0">
              <a:spcBef>
                <a:spcPts val="0"/>
              </a:spcBef>
              <a:spcAft>
                <a:spcPts val="0"/>
              </a:spcAft>
              <a:buSzPts val="6800"/>
              <a:buNone/>
              <a:defRPr sz="6800"/>
            </a:lvl9pPr>
          </a:lstStyle>
          <a:p>
            <a:endParaRPr/>
          </a:p>
        </p:txBody>
      </p:sp>
      <p:sp>
        <p:nvSpPr>
          <p:cNvPr id="19" name="Google Shape;19;p2"/>
          <p:cNvSpPr/>
          <p:nvPr/>
        </p:nvSpPr>
        <p:spPr>
          <a:xfrm rot="-871776">
            <a:off x="594544" y="662599"/>
            <a:ext cx="1234918" cy="1390637"/>
          </a:xfrm>
          <a:custGeom>
            <a:avLst/>
            <a:gdLst/>
            <a:ahLst/>
            <a:cxnLst/>
            <a:rect l="l" t="t" r="r" b="b"/>
            <a:pathLst>
              <a:path w="584559" h="658270" extrusionOk="0">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0;p2"/>
          <p:cNvSpPr/>
          <p:nvPr/>
        </p:nvSpPr>
        <p:spPr>
          <a:xfrm rot="-5400000">
            <a:off x="546000" y="3237680"/>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1;p2"/>
          <p:cNvSpPr/>
          <p:nvPr/>
        </p:nvSpPr>
        <p:spPr>
          <a:xfrm rot="1737742">
            <a:off x="7950210" y="3938411"/>
            <a:ext cx="211749" cy="2681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2618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Fira Sans Black"/>
              <a:buNone/>
              <a:defRPr>
                <a:latin typeface="Fira Sans Black"/>
                <a:ea typeface="Fira Sans Black"/>
                <a:cs typeface="Fira Sans Black"/>
                <a:sym typeface="Fira Sans Black"/>
              </a:defRPr>
            </a:lvl1pPr>
            <a:lvl2pPr lvl="1" rtl="0">
              <a:spcBef>
                <a:spcPts val="0"/>
              </a:spcBef>
              <a:spcAft>
                <a:spcPts val="0"/>
              </a:spcAft>
              <a:buSzPts val="2800"/>
              <a:buFont typeface="Fira Sans Black"/>
              <a:buNone/>
              <a:defRPr>
                <a:latin typeface="Fira Sans Black"/>
                <a:ea typeface="Fira Sans Black"/>
                <a:cs typeface="Fira Sans Black"/>
                <a:sym typeface="Fira Sans Black"/>
              </a:defRPr>
            </a:lvl2pPr>
            <a:lvl3pPr lvl="2" rtl="0">
              <a:spcBef>
                <a:spcPts val="0"/>
              </a:spcBef>
              <a:spcAft>
                <a:spcPts val="0"/>
              </a:spcAft>
              <a:buSzPts val="2800"/>
              <a:buFont typeface="Fira Sans Black"/>
              <a:buNone/>
              <a:defRPr>
                <a:latin typeface="Fira Sans Black"/>
                <a:ea typeface="Fira Sans Black"/>
                <a:cs typeface="Fira Sans Black"/>
                <a:sym typeface="Fira Sans Black"/>
              </a:defRPr>
            </a:lvl3pPr>
            <a:lvl4pPr lvl="3" rtl="0">
              <a:spcBef>
                <a:spcPts val="0"/>
              </a:spcBef>
              <a:spcAft>
                <a:spcPts val="0"/>
              </a:spcAft>
              <a:buSzPts val="2800"/>
              <a:buFont typeface="Fira Sans Black"/>
              <a:buNone/>
              <a:defRPr>
                <a:latin typeface="Fira Sans Black"/>
                <a:ea typeface="Fira Sans Black"/>
                <a:cs typeface="Fira Sans Black"/>
                <a:sym typeface="Fira Sans Black"/>
              </a:defRPr>
            </a:lvl4pPr>
            <a:lvl5pPr lvl="4" rtl="0">
              <a:spcBef>
                <a:spcPts val="0"/>
              </a:spcBef>
              <a:spcAft>
                <a:spcPts val="0"/>
              </a:spcAft>
              <a:buSzPts val="2800"/>
              <a:buFont typeface="Fira Sans Black"/>
              <a:buNone/>
              <a:defRPr>
                <a:latin typeface="Fira Sans Black"/>
                <a:ea typeface="Fira Sans Black"/>
                <a:cs typeface="Fira Sans Black"/>
                <a:sym typeface="Fira Sans Black"/>
              </a:defRPr>
            </a:lvl5pPr>
            <a:lvl6pPr lvl="5" rtl="0">
              <a:spcBef>
                <a:spcPts val="0"/>
              </a:spcBef>
              <a:spcAft>
                <a:spcPts val="0"/>
              </a:spcAft>
              <a:buSzPts val="2800"/>
              <a:buFont typeface="Fira Sans Black"/>
              <a:buNone/>
              <a:defRPr>
                <a:latin typeface="Fira Sans Black"/>
                <a:ea typeface="Fira Sans Black"/>
                <a:cs typeface="Fira Sans Black"/>
                <a:sym typeface="Fira Sans Black"/>
              </a:defRPr>
            </a:lvl6pPr>
            <a:lvl7pPr lvl="6" rtl="0">
              <a:spcBef>
                <a:spcPts val="0"/>
              </a:spcBef>
              <a:spcAft>
                <a:spcPts val="0"/>
              </a:spcAft>
              <a:buSzPts val="2800"/>
              <a:buFont typeface="Fira Sans Black"/>
              <a:buNone/>
              <a:defRPr>
                <a:latin typeface="Fira Sans Black"/>
                <a:ea typeface="Fira Sans Black"/>
                <a:cs typeface="Fira Sans Black"/>
                <a:sym typeface="Fira Sans Black"/>
              </a:defRPr>
            </a:lvl7pPr>
            <a:lvl8pPr lvl="7" rtl="0">
              <a:spcBef>
                <a:spcPts val="0"/>
              </a:spcBef>
              <a:spcAft>
                <a:spcPts val="0"/>
              </a:spcAft>
              <a:buSzPts val="2800"/>
              <a:buFont typeface="Fira Sans Black"/>
              <a:buNone/>
              <a:defRPr>
                <a:latin typeface="Fira Sans Black"/>
                <a:ea typeface="Fira Sans Black"/>
                <a:cs typeface="Fira Sans Black"/>
                <a:sym typeface="Fira Sans Black"/>
              </a:defRPr>
            </a:lvl8pPr>
            <a:lvl9pPr lvl="8" rtl="0">
              <a:spcBef>
                <a:spcPts val="0"/>
              </a:spcBef>
              <a:spcAft>
                <a:spcPts val="0"/>
              </a:spcAft>
              <a:buSzPts val="2800"/>
              <a:buFont typeface="Fira Sans Black"/>
              <a:buNone/>
              <a:defRPr>
                <a:latin typeface="Fira Sans Black"/>
                <a:ea typeface="Fira Sans Black"/>
                <a:cs typeface="Fira Sans Black"/>
                <a:sym typeface="Fira Sans Black"/>
              </a:defRPr>
            </a:lvl9pPr>
          </a:lstStyle>
          <a:p>
            <a:endParaRPr/>
          </a:p>
        </p:txBody>
      </p:sp>
      <p:sp>
        <p:nvSpPr>
          <p:cNvPr id="16" name="Google Shape;16;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Fira Sans"/>
              <a:buChar char="●"/>
              <a:defRPr>
                <a:latin typeface="Fira Sans"/>
                <a:ea typeface="Fira Sans"/>
                <a:cs typeface="Fira Sans"/>
                <a:sym typeface="Fira Sans"/>
              </a:defRPr>
            </a:lvl1pPr>
            <a:lvl2pPr marL="914400" lvl="1" indent="-317500" rtl="0">
              <a:spcBef>
                <a:spcPts val="1600"/>
              </a:spcBef>
              <a:spcAft>
                <a:spcPts val="0"/>
              </a:spcAft>
              <a:buSzPts val="1400"/>
              <a:buFont typeface="Fira Sans"/>
              <a:buChar char="○"/>
              <a:defRPr>
                <a:latin typeface="Fira Sans"/>
                <a:ea typeface="Fira Sans"/>
                <a:cs typeface="Fira Sans"/>
                <a:sym typeface="Fira Sans"/>
              </a:defRPr>
            </a:lvl2pPr>
            <a:lvl3pPr marL="1371600" lvl="2" indent="-317500" rtl="0">
              <a:spcBef>
                <a:spcPts val="1600"/>
              </a:spcBef>
              <a:spcAft>
                <a:spcPts val="0"/>
              </a:spcAft>
              <a:buSzPts val="1400"/>
              <a:buFont typeface="Fira Sans"/>
              <a:buChar char="■"/>
              <a:defRPr>
                <a:latin typeface="Fira Sans"/>
                <a:ea typeface="Fira Sans"/>
                <a:cs typeface="Fira Sans"/>
                <a:sym typeface="Fira Sans"/>
              </a:defRPr>
            </a:lvl3pPr>
            <a:lvl4pPr marL="1828800" lvl="3" indent="-317500" rtl="0">
              <a:spcBef>
                <a:spcPts val="1600"/>
              </a:spcBef>
              <a:spcAft>
                <a:spcPts val="0"/>
              </a:spcAft>
              <a:buSzPts val="1400"/>
              <a:buFont typeface="Fira Sans"/>
              <a:buChar char="●"/>
              <a:defRPr>
                <a:latin typeface="Fira Sans"/>
                <a:ea typeface="Fira Sans"/>
                <a:cs typeface="Fira Sans"/>
                <a:sym typeface="Fira Sans"/>
              </a:defRPr>
            </a:lvl4pPr>
            <a:lvl5pPr marL="2286000" lvl="4" indent="-317500" rtl="0">
              <a:spcBef>
                <a:spcPts val="1600"/>
              </a:spcBef>
              <a:spcAft>
                <a:spcPts val="0"/>
              </a:spcAft>
              <a:buSzPts val="1400"/>
              <a:buFont typeface="Fira Sans"/>
              <a:buChar char="○"/>
              <a:defRPr>
                <a:latin typeface="Fira Sans"/>
                <a:ea typeface="Fira Sans"/>
                <a:cs typeface="Fira Sans"/>
                <a:sym typeface="Fira Sans"/>
              </a:defRPr>
            </a:lvl5pPr>
            <a:lvl6pPr marL="2743200" lvl="5" indent="-317500" rtl="0">
              <a:spcBef>
                <a:spcPts val="1600"/>
              </a:spcBef>
              <a:spcAft>
                <a:spcPts val="0"/>
              </a:spcAft>
              <a:buSzPts val="1400"/>
              <a:buFont typeface="Fira Sans"/>
              <a:buChar char="■"/>
              <a:defRPr>
                <a:latin typeface="Fira Sans"/>
                <a:ea typeface="Fira Sans"/>
                <a:cs typeface="Fira Sans"/>
                <a:sym typeface="Fira Sans"/>
              </a:defRPr>
            </a:lvl6pPr>
            <a:lvl7pPr marL="3200400" lvl="6" indent="-317500" rtl="0">
              <a:spcBef>
                <a:spcPts val="1600"/>
              </a:spcBef>
              <a:spcAft>
                <a:spcPts val="0"/>
              </a:spcAft>
              <a:buSzPts val="1400"/>
              <a:buFont typeface="Fira Sans"/>
              <a:buChar char="●"/>
              <a:defRPr>
                <a:latin typeface="Fira Sans"/>
                <a:ea typeface="Fira Sans"/>
                <a:cs typeface="Fira Sans"/>
                <a:sym typeface="Fira Sans"/>
              </a:defRPr>
            </a:lvl7pPr>
            <a:lvl8pPr marL="3657600" lvl="7" indent="-317500" rtl="0">
              <a:spcBef>
                <a:spcPts val="1600"/>
              </a:spcBef>
              <a:spcAft>
                <a:spcPts val="0"/>
              </a:spcAft>
              <a:buSzPts val="1400"/>
              <a:buFont typeface="Fira Sans"/>
              <a:buChar char="○"/>
              <a:defRPr>
                <a:latin typeface="Fira Sans"/>
                <a:ea typeface="Fira Sans"/>
                <a:cs typeface="Fira Sans"/>
                <a:sym typeface="Fira Sans"/>
              </a:defRPr>
            </a:lvl8pPr>
            <a:lvl9pPr marL="4114800" lvl="8" indent="-317500" rtl="0">
              <a:spcBef>
                <a:spcPts val="1600"/>
              </a:spcBef>
              <a:spcAft>
                <a:spcPts val="1600"/>
              </a:spcAft>
              <a:buSzPts val="1400"/>
              <a:buFont typeface="Fira Sans"/>
              <a:buChar char="■"/>
              <a:defRPr>
                <a:latin typeface="Fira Sans"/>
                <a:ea typeface="Fira Sans"/>
                <a:cs typeface="Fira Sans"/>
                <a:sym typeface="Fira Sa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2"/>
        <p:cNvGrpSpPr/>
        <p:nvPr/>
      </p:nvGrpSpPr>
      <p:grpSpPr>
        <a:xfrm>
          <a:off x="0" y="0"/>
          <a:ext cx="0" cy="0"/>
          <a:chOff x="0" y="0"/>
          <a:chExt cx="0" cy="0"/>
        </a:xfrm>
      </p:grpSpPr>
      <p:sp>
        <p:nvSpPr>
          <p:cNvPr id="23" name="Google Shape;23;p3"/>
          <p:cNvSpPr/>
          <p:nvPr/>
        </p:nvSpPr>
        <p:spPr>
          <a:xfrm rot="-898861">
            <a:off x="739797" y="433628"/>
            <a:ext cx="1461825" cy="1605908"/>
          </a:xfrm>
          <a:custGeom>
            <a:avLst/>
            <a:gdLst/>
            <a:ahLst/>
            <a:cxnLst/>
            <a:rect l="l" t="t" r="r" b="b"/>
            <a:pathLst>
              <a:path w="462239" h="507799" extrusionOk="0">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4;p3"/>
          <p:cNvSpPr txBox="1">
            <a:spLocks noGrp="1"/>
          </p:cNvSpPr>
          <p:nvPr>
            <p:ph type="ctrTitle"/>
          </p:nvPr>
        </p:nvSpPr>
        <p:spPr>
          <a:xfrm>
            <a:off x="1773500" y="1980025"/>
            <a:ext cx="5597100" cy="6711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 name="Google Shape;25;p3"/>
          <p:cNvSpPr txBox="1">
            <a:spLocks noGrp="1"/>
          </p:cNvSpPr>
          <p:nvPr>
            <p:ph type="subTitle" idx="1"/>
          </p:nvPr>
        </p:nvSpPr>
        <p:spPr>
          <a:xfrm>
            <a:off x="1773500" y="2664426"/>
            <a:ext cx="5597100" cy="386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2200"/>
              <a:buNone/>
              <a:defRPr>
                <a:solidFill>
                  <a:schemeClr val="accent2"/>
                </a:solidFill>
              </a:defRPr>
            </a:lvl1pPr>
            <a:lvl2pPr lvl="1" algn="ctr" rtl="0">
              <a:spcBef>
                <a:spcPts val="1000"/>
              </a:spcBef>
              <a:spcAft>
                <a:spcPts val="0"/>
              </a:spcAft>
              <a:buClr>
                <a:schemeClr val="accent2"/>
              </a:buClr>
              <a:buSzPts val="3000"/>
              <a:buNone/>
              <a:defRPr sz="3000">
                <a:solidFill>
                  <a:schemeClr val="accent2"/>
                </a:solidFill>
              </a:defRPr>
            </a:lvl2pPr>
            <a:lvl3pPr lvl="2" algn="ctr" rtl="0">
              <a:spcBef>
                <a:spcPts val="1000"/>
              </a:spcBef>
              <a:spcAft>
                <a:spcPts val="0"/>
              </a:spcAft>
              <a:buClr>
                <a:schemeClr val="accent2"/>
              </a:buClr>
              <a:buSzPts val="3000"/>
              <a:buNone/>
              <a:defRPr sz="3000">
                <a:solidFill>
                  <a:schemeClr val="accent2"/>
                </a:solidFill>
              </a:defRPr>
            </a:lvl3pPr>
            <a:lvl4pPr lvl="3" algn="ctr" rtl="0">
              <a:spcBef>
                <a:spcPts val="1000"/>
              </a:spcBef>
              <a:spcAft>
                <a:spcPts val="0"/>
              </a:spcAft>
              <a:buClr>
                <a:schemeClr val="accent2"/>
              </a:buClr>
              <a:buSzPts val="3000"/>
              <a:buNone/>
              <a:defRPr sz="3000">
                <a:solidFill>
                  <a:schemeClr val="accent2"/>
                </a:solidFill>
              </a:defRPr>
            </a:lvl4pPr>
            <a:lvl5pPr lvl="4" algn="ctr" rtl="0">
              <a:spcBef>
                <a:spcPts val="1000"/>
              </a:spcBef>
              <a:spcAft>
                <a:spcPts val="0"/>
              </a:spcAft>
              <a:buClr>
                <a:schemeClr val="accent2"/>
              </a:buClr>
              <a:buSzPts val="3000"/>
              <a:buNone/>
              <a:defRPr sz="3000">
                <a:solidFill>
                  <a:schemeClr val="accent2"/>
                </a:solidFill>
              </a:defRPr>
            </a:lvl5pPr>
            <a:lvl6pPr lvl="5" algn="ctr" rtl="0">
              <a:spcBef>
                <a:spcPts val="1000"/>
              </a:spcBef>
              <a:spcAft>
                <a:spcPts val="0"/>
              </a:spcAft>
              <a:buClr>
                <a:schemeClr val="accent2"/>
              </a:buClr>
              <a:buSzPts val="3000"/>
              <a:buNone/>
              <a:defRPr sz="3000">
                <a:solidFill>
                  <a:schemeClr val="accent2"/>
                </a:solidFill>
              </a:defRPr>
            </a:lvl6pPr>
            <a:lvl7pPr lvl="6" algn="ctr" rtl="0">
              <a:spcBef>
                <a:spcPts val="1000"/>
              </a:spcBef>
              <a:spcAft>
                <a:spcPts val="0"/>
              </a:spcAft>
              <a:buClr>
                <a:schemeClr val="accent2"/>
              </a:buClr>
              <a:buSzPts val="3000"/>
              <a:buNone/>
              <a:defRPr sz="3000">
                <a:solidFill>
                  <a:schemeClr val="accent2"/>
                </a:solidFill>
              </a:defRPr>
            </a:lvl7pPr>
            <a:lvl8pPr lvl="7" algn="ctr" rtl="0">
              <a:spcBef>
                <a:spcPts val="1000"/>
              </a:spcBef>
              <a:spcAft>
                <a:spcPts val="0"/>
              </a:spcAft>
              <a:buClr>
                <a:schemeClr val="accent2"/>
              </a:buClr>
              <a:buSzPts val="3000"/>
              <a:buNone/>
              <a:defRPr sz="3000">
                <a:solidFill>
                  <a:schemeClr val="accent2"/>
                </a:solidFill>
              </a:defRPr>
            </a:lvl8pPr>
            <a:lvl9pPr lvl="8" algn="ctr" rtl="0">
              <a:spcBef>
                <a:spcPts val="1000"/>
              </a:spcBef>
              <a:spcAft>
                <a:spcPts val="1000"/>
              </a:spcAft>
              <a:buClr>
                <a:schemeClr val="accent2"/>
              </a:buClr>
              <a:buSzPts val="3000"/>
              <a:buNone/>
              <a:defRPr sz="3000">
                <a:solidFill>
                  <a:schemeClr val="accent2"/>
                </a:solidFill>
              </a:defRPr>
            </a:lvl9pPr>
          </a:lstStyle>
          <a:p>
            <a:endParaRPr/>
          </a:p>
        </p:txBody>
      </p:sp>
      <p:sp>
        <p:nvSpPr>
          <p:cNvPr id="26" name="Google Shape;26;p3"/>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7;p3"/>
          <p:cNvSpPr/>
          <p:nvPr/>
        </p:nvSpPr>
        <p:spPr>
          <a:xfrm rot="4673461">
            <a:off x="7546626" y="3625444"/>
            <a:ext cx="814039" cy="102220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8;p3"/>
          <p:cNvSpPr/>
          <p:nvPr/>
        </p:nvSpPr>
        <p:spPr>
          <a:xfrm rot="4673461">
            <a:off x="7996900" y="4294821"/>
            <a:ext cx="185670" cy="33573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9;p3"/>
          <p:cNvSpPr/>
          <p:nvPr/>
        </p:nvSpPr>
        <p:spPr>
          <a:xfrm rot="-5167633">
            <a:off x="338201" y="3492220"/>
            <a:ext cx="831049" cy="96136"/>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30;p3"/>
          <p:cNvSpPr/>
          <p:nvPr/>
        </p:nvSpPr>
        <p:spPr>
          <a:xfrm rot="-5167633">
            <a:off x="614037" y="2873277"/>
            <a:ext cx="278340" cy="43095"/>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31;p3"/>
          <p:cNvSpPr/>
          <p:nvPr/>
        </p:nvSpPr>
        <p:spPr>
          <a:xfrm>
            <a:off x="5262249" y="462245"/>
            <a:ext cx="681049" cy="214332"/>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 name="Google Shape;32;p3"/>
          <p:cNvSpPr/>
          <p:nvPr/>
        </p:nvSpPr>
        <p:spPr>
          <a:xfrm>
            <a:off x="2829661" y="4511611"/>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 name="Google Shape;33;p3"/>
          <p:cNvSpPr/>
          <p:nvPr/>
        </p:nvSpPr>
        <p:spPr>
          <a:xfrm>
            <a:off x="4309554" y="454497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 name="Google Shape;34;p3"/>
          <p:cNvSpPr/>
          <p:nvPr/>
        </p:nvSpPr>
        <p:spPr>
          <a:xfrm>
            <a:off x="7710737" y="66712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35;p3"/>
          <p:cNvSpPr/>
          <p:nvPr/>
        </p:nvSpPr>
        <p:spPr>
          <a:xfrm>
            <a:off x="7865454" y="61702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564538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2"/>
        <p:cNvGrpSpPr/>
        <p:nvPr/>
      </p:nvGrpSpPr>
      <p:grpSpPr>
        <a:xfrm>
          <a:off x="0" y="0"/>
          <a:ext cx="0" cy="0"/>
          <a:chOff x="0" y="0"/>
          <a:chExt cx="0" cy="0"/>
        </a:xfrm>
      </p:grpSpPr>
      <p:sp>
        <p:nvSpPr>
          <p:cNvPr id="83" name="Google Shape;83;p7"/>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84;p7"/>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85;p7"/>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86;p7"/>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7" name="Google Shape;87;p7"/>
          <p:cNvSpPr txBox="1">
            <a:spLocks noGrp="1"/>
          </p:cNvSpPr>
          <p:nvPr>
            <p:ph type="body" idx="1"/>
          </p:nvPr>
        </p:nvSpPr>
        <p:spPr>
          <a:xfrm>
            <a:off x="1188175"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8" name="Google Shape;88;p7"/>
          <p:cNvSpPr txBox="1">
            <a:spLocks noGrp="1"/>
          </p:cNvSpPr>
          <p:nvPr>
            <p:ph type="body" idx="2"/>
          </p:nvPr>
        </p:nvSpPr>
        <p:spPr>
          <a:xfrm>
            <a:off x="4611864"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9" name="Google Shape;89;p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90" name="Google Shape;90;p7"/>
          <p:cNvSpPr/>
          <p:nvPr/>
        </p:nvSpPr>
        <p:spPr>
          <a:xfrm>
            <a:off x="8138824" y="237026"/>
            <a:ext cx="739006" cy="92798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91;p7"/>
          <p:cNvSpPr/>
          <p:nvPr/>
        </p:nvSpPr>
        <p:spPr>
          <a:xfrm>
            <a:off x="8547668" y="2847045"/>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92;p7"/>
          <p:cNvSpPr/>
          <p:nvPr/>
        </p:nvSpPr>
        <p:spPr>
          <a:xfrm>
            <a:off x="4426766" y="47247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93;p7"/>
          <p:cNvSpPr/>
          <p:nvPr/>
        </p:nvSpPr>
        <p:spPr>
          <a:xfrm>
            <a:off x="5368771" y="47555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94;p7"/>
          <p:cNvSpPr/>
          <p:nvPr/>
        </p:nvSpPr>
        <p:spPr>
          <a:xfrm>
            <a:off x="5538652" y="47551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95;p7"/>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96;p7"/>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879297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6"/>
        <p:cNvGrpSpPr/>
        <p:nvPr/>
      </p:nvGrpSpPr>
      <p:grpSpPr>
        <a:xfrm>
          <a:off x="0" y="0"/>
          <a:ext cx="0" cy="0"/>
          <a:chOff x="0" y="0"/>
          <a:chExt cx="0" cy="0"/>
        </a:xfrm>
      </p:grpSpPr>
      <p:sp>
        <p:nvSpPr>
          <p:cNvPr id="37" name="Google Shape;37;p4"/>
          <p:cNvSpPr/>
          <p:nvPr/>
        </p:nvSpPr>
        <p:spPr>
          <a:xfrm>
            <a:off x="1711339" y="1054787"/>
            <a:ext cx="2954" cy="1397"/>
          </a:xfrm>
          <a:custGeom>
            <a:avLst/>
            <a:gdLst/>
            <a:ahLst/>
            <a:cxnLst/>
            <a:rect l="l" t="t" r="r" b="b"/>
            <a:pathLst>
              <a:path w="1400" h="662" extrusionOk="0">
                <a:moveTo>
                  <a:pt x="0" y="663"/>
                </a:moveTo>
                <a:cubicBezTo>
                  <a:pt x="2192" y="-368"/>
                  <a:pt x="1513" y="-61"/>
                  <a:pt x="0" y="6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38;p4"/>
          <p:cNvSpPr/>
          <p:nvPr/>
        </p:nvSpPr>
        <p:spPr>
          <a:xfrm>
            <a:off x="789941" y="506013"/>
            <a:ext cx="7919231" cy="4371184"/>
          </a:xfrm>
          <a:custGeom>
            <a:avLst/>
            <a:gdLst/>
            <a:ahLst/>
            <a:cxnLst/>
            <a:rect l="l" t="t" r="r" b="b"/>
            <a:pathLst>
              <a:path w="3753190" h="2071651" extrusionOk="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39;p4"/>
          <p:cNvSpPr/>
          <p:nvPr/>
        </p:nvSpPr>
        <p:spPr>
          <a:xfrm>
            <a:off x="529421" y="349800"/>
            <a:ext cx="8062595" cy="4512254"/>
          </a:xfrm>
          <a:custGeom>
            <a:avLst/>
            <a:gdLst/>
            <a:ahLst/>
            <a:cxnLst/>
            <a:rect l="l" t="t" r="r" b="b"/>
            <a:pathLst>
              <a:path w="3821135" h="2138509" extrusionOk="0">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40" name="Google Shape;40;p4"/>
          <p:cNvGrpSpPr/>
          <p:nvPr/>
        </p:nvGrpSpPr>
        <p:grpSpPr>
          <a:xfrm>
            <a:off x="550224" y="368620"/>
            <a:ext cx="878229" cy="627539"/>
            <a:chOff x="550224" y="368620"/>
            <a:chExt cx="878229" cy="627539"/>
          </a:xfrm>
        </p:grpSpPr>
        <p:sp>
          <p:nvSpPr>
            <p:cNvPr id="41" name="Google Shape;41;p4"/>
            <p:cNvSpPr/>
            <p:nvPr/>
          </p:nvSpPr>
          <p:spPr>
            <a:xfrm>
              <a:off x="550224" y="368620"/>
              <a:ext cx="430805" cy="627539"/>
            </a:xfrm>
            <a:custGeom>
              <a:avLst/>
              <a:gdLst/>
              <a:ahLst/>
              <a:cxnLst/>
              <a:rect l="l" t="t" r="r" b="b"/>
              <a:pathLst>
                <a:path w="204173" h="297412" extrusionOk="0">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42;p4"/>
            <p:cNvSpPr/>
            <p:nvPr/>
          </p:nvSpPr>
          <p:spPr>
            <a:xfrm>
              <a:off x="1007307" y="372376"/>
              <a:ext cx="421145" cy="613504"/>
            </a:xfrm>
            <a:custGeom>
              <a:avLst/>
              <a:gdLst/>
              <a:ahLst/>
              <a:cxnLst/>
              <a:rect l="l" t="t" r="r" b="b"/>
              <a:pathLst>
                <a:path w="199595" h="290760" extrusionOk="0">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43;p4"/>
            <p:cNvSpPr/>
            <p:nvPr/>
          </p:nvSpPr>
          <p:spPr>
            <a:xfrm>
              <a:off x="1305031" y="475050"/>
              <a:ext cx="59409" cy="175613"/>
            </a:xfrm>
            <a:custGeom>
              <a:avLst/>
              <a:gdLst/>
              <a:ahLst/>
              <a:cxnLst/>
              <a:rect l="l" t="t" r="r" b="b"/>
              <a:pathLst>
                <a:path w="28156" h="83229" extrusionOk="0">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44;p4"/>
            <p:cNvSpPr/>
            <p:nvPr/>
          </p:nvSpPr>
          <p:spPr>
            <a:xfrm>
              <a:off x="1260832" y="642594"/>
              <a:ext cx="30076" cy="31226"/>
            </a:xfrm>
            <a:custGeom>
              <a:avLst/>
              <a:gdLst/>
              <a:ahLst/>
              <a:cxnLst/>
              <a:rect l="l" t="t" r="r" b="b"/>
              <a:pathLst>
                <a:path w="14254" h="14799" extrusionOk="0">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45;p4"/>
            <p:cNvSpPr/>
            <p:nvPr/>
          </p:nvSpPr>
          <p:spPr>
            <a:xfrm>
              <a:off x="611671" y="601479"/>
              <a:ext cx="103968" cy="202921"/>
            </a:xfrm>
            <a:custGeom>
              <a:avLst/>
              <a:gdLst/>
              <a:ahLst/>
              <a:cxnLst/>
              <a:rect l="l" t="t" r="r" b="b"/>
              <a:pathLst>
                <a:path w="49274" h="96171" extrusionOk="0">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46" name="Google Shape;46;p4"/>
          <p:cNvSpPr txBox="1">
            <a:spLocks noGrp="1"/>
          </p:cNvSpPr>
          <p:nvPr>
            <p:ph type="body" idx="1"/>
          </p:nvPr>
        </p:nvSpPr>
        <p:spPr>
          <a:xfrm>
            <a:off x="1714300" y="1186825"/>
            <a:ext cx="5715300" cy="2769900"/>
          </a:xfrm>
          <a:prstGeom prst="rect">
            <a:avLst/>
          </a:prstGeom>
        </p:spPr>
        <p:txBody>
          <a:bodyPr spcFirstLastPara="1" wrap="square" lIns="0" tIns="0" rIns="0" bIns="0" anchor="ctr" anchorCtr="0">
            <a:noAutofit/>
          </a:bodyPr>
          <a:lstStyle>
            <a:lvl1pPr marL="457200" lvl="0" indent="-406400" algn="ctr" rtl="0">
              <a:spcBef>
                <a:spcPts val="0"/>
              </a:spcBef>
              <a:spcAft>
                <a:spcPts val="0"/>
              </a:spcAft>
              <a:buSzPts val="2800"/>
              <a:buFont typeface="Nunito SemiBold"/>
              <a:buChar char="✗"/>
              <a:defRPr sz="2800">
                <a:latin typeface="Nunito SemiBold"/>
                <a:ea typeface="Nunito SemiBold"/>
                <a:cs typeface="Nunito SemiBold"/>
                <a:sym typeface="Nunito SemiBold"/>
              </a:defRPr>
            </a:lvl1pPr>
            <a:lvl2pPr marL="914400" lvl="1"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2pPr>
            <a:lvl3pPr marL="1371600" lvl="2"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3pPr>
            <a:lvl4pPr marL="1828800" lvl="3"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4pPr>
            <a:lvl5pPr marL="2286000" lvl="4"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5pPr>
            <a:lvl6pPr marL="2743200" lvl="5"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6pPr>
            <a:lvl7pPr marL="3200400" lvl="6"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7pPr>
            <a:lvl8pPr marL="3657600" lvl="7"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8pPr>
            <a:lvl9pPr marL="4114800" lvl="8" indent="-406400" algn="ctr" rtl="0">
              <a:spcBef>
                <a:spcPts val="1000"/>
              </a:spcBef>
              <a:spcAft>
                <a:spcPts val="1000"/>
              </a:spcAft>
              <a:buSzPts val="2800"/>
              <a:buFont typeface="Nunito SemiBold"/>
              <a:buChar char="■"/>
              <a:defRPr sz="2800">
                <a:latin typeface="Nunito SemiBold"/>
                <a:ea typeface="Nunito SemiBold"/>
                <a:cs typeface="Nunito SemiBold"/>
                <a:sym typeface="Nunito SemiBold"/>
              </a:defRPr>
            </a:lvl9pPr>
          </a:lstStyle>
          <a:p>
            <a:endParaRPr/>
          </a:p>
        </p:txBody>
      </p:sp>
      <p:sp>
        <p:nvSpPr>
          <p:cNvPr id="47" name="Google Shape;47;p4"/>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48" name="Google Shape;48;p4"/>
          <p:cNvSpPr/>
          <p:nvPr/>
        </p:nvSpPr>
        <p:spPr>
          <a:xfrm rot="-10653455">
            <a:off x="308904" y="3412015"/>
            <a:ext cx="814998" cy="1023408"/>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49;p4"/>
          <p:cNvSpPr/>
          <p:nvPr/>
        </p:nvSpPr>
        <p:spPr>
          <a:xfrm rot="5624237">
            <a:off x="8289671" y="2866841"/>
            <a:ext cx="540119" cy="264234"/>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50;p4"/>
          <p:cNvSpPr/>
          <p:nvPr/>
        </p:nvSpPr>
        <p:spPr>
          <a:xfrm rot="5400000">
            <a:off x="6259143" y="-119213"/>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51;p4"/>
          <p:cNvSpPr/>
          <p:nvPr/>
        </p:nvSpPr>
        <p:spPr>
          <a:xfrm rot="5400000">
            <a:off x="6459663" y="73310"/>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52;p4"/>
          <p:cNvSpPr/>
          <p:nvPr/>
        </p:nvSpPr>
        <p:spPr>
          <a:xfrm flipH="1">
            <a:off x="486100" y="253760"/>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53;p4"/>
          <p:cNvSpPr/>
          <p:nvPr/>
        </p:nvSpPr>
        <p:spPr>
          <a:xfrm flipH="1">
            <a:off x="509560" y="230637"/>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57940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7"/>
        <p:cNvGrpSpPr/>
        <p:nvPr/>
      </p:nvGrpSpPr>
      <p:grpSpPr>
        <a:xfrm>
          <a:off x="0" y="0"/>
          <a:ext cx="0" cy="0"/>
          <a:chOff x="0" y="0"/>
          <a:chExt cx="0" cy="0"/>
        </a:xfrm>
      </p:grpSpPr>
      <p:sp>
        <p:nvSpPr>
          <p:cNvPr id="98" name="Google Shape;98;p8"/>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99;p8"/>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100;p8"/>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101;p8"/>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2" name="Google Shape;102;p8"/>
          <p:cNvSpPr txBox="1">
            <a:spLocks noGrp="1"/>
          </p:cNvSpPr>
          <p:nvPr>
            <p:ph type="body" idx="1"/>
          </p:nvPr>
        </p:nvSpPr>
        <p:spPr>
          <a:xfrm>
            <a:off x="1188175"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3" name="Google Shape;103;p8"/>
          <p:cNvSpPr txBox="1">
            <a:spLocks noGrp="1"/>
          </p:cNvSpPr>
          <p:nvPr>
            <p:ph type="body" idx="2"/>
          </p:nvPr>
        </p:nvSpPr>
        <p:spPr>
          <a:xfrm>
            <a:off x="3400388"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4" name="Google Shape;104;p8"/>
          <p:cNvSpPr txBox="1">
            <a:spLocks noGrp="1"/>
          </p:cNvSpPr>
          <p:nvPr>
            <p:ph type="body" idx="3"/>
          </p:nvPr>
        </p:nvSpPr>
        <p:spPr>
          <a:xfrm>
            <a:off x="5612601"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5" name="Google Shape;105;p8"/>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106" name="Google Shape;106;p8"/>
          <p:cNvSpPr/>
          <p:nvPr/>
        </p:nvSpPr>
        <p:spPr>
          <a:xfrm rot="10338673">
            <a:off x="8747978" y="1166276"/>
            <a:ext cx="113410" cy="95472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107;p8"/>
          <p:cNvSpPr/>
          <p:nvPr/>
        </p:nvSpPr>
        <p:spPr>
          <a:xfrm rot="10338673">
            <a:off x="8873347" y="1615232"/>
            <a:ext cx="80494" cy="39932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108;p8"/>
          <p:cNvSpPr/>
          <p:nvPr/>
        </p:nvSpPr>
        <p:spPr>
          <a:xfrm>
            <a:off x="3152266" y="3811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109;p8"/>
          <p:cNvSpPr/>
          <p:nvPr/>
        </p:nvSpPr>
        <p:spPr>
          <a:xfrm>
            <a:off x="4094271" y="4119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110;p8"/>
          <p:cNvSpPr/>
          <p:nvPr/>
        </p:nvSpPr>
        <p:spPr>
          <a:xfrm>
            <a:off x="4264152" y="4115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111;p8"/>
          <p:cNvSpPr/>
          <p:nvPr/>
        </p:nvSpPr>
        <p:spPr>
          <a:xfrm rot="5534346">
            <a:off x="22341" y="3409311"/>
            <a:ext cx="681569" cy="214495"/>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112;p8"/>
          <p:cNvSpPr/>
          <p:nvPr/>
        </p:nvSpPr>
        <p:spPr>
          <a:xfrm>
            <a:off x="6092030" y="4766054"/>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113;p8"/>
          <p:cNvSpPr/>
          <p:nvPr/>
        </p:nvSpPr>
        <p:spPr>
          <a:xfrm>
            <a:off x="6467384" y="4872362"/>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534911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54"/>
        <p:cNvGrpSpPr/>
        <p:nvPr/>
      </p:nvGrpSpPr>
      <p:grpSpPr>
        <a:xfrm>
          <a:off x="0" y="0"/>
          <a:ext cx="0" cy="0"/>
          <a:chOff x="0" y="0"/>
          <a:chExt cx="0" cy="0"/>
        </a:xfrm>
      </p:grpSpPr>
      <p:sp>
        <p:nvSpPr>
          <p:cNvPr id="55" name="Google Shape;55;p5"/>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56;p5"/>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57;p5"/>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58;p5"/>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9" name="Google Shape;59;p5"/>
          <p:cNvSpPr txBox="1">
            <a:spLocks noGrp="1"/>
          </p:cNvSpPr>
          <p:nvPr>
            <p:ph type="body" idx="1"/>
          </p:nvPr>
        </p:nvSpPr>
        <p:spPr>
          <a:xfrm>
            <a:off x="1188175" y="1506350"/>
            <a:ext cx="6426300" cy="28404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60" name="Google Shape;60;p5"/>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61" name="Google Shape;61;p5"/>
          <p:cNvSpPr/>
          <p:nvPr/>
        </p:nvSpPr>
        <p:spPr>
          <a:xfrm>
            <a:off x="3215361" y="371192"/>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62;p5"/>
          <p:cNvSpPr/>
          <p:nvPr/>
        </p:nvSpPr>
        <p:spPr>
          <a:xfrm>
            <a:off x="4695254" y="40455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63;p5"/>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 name="Google Shape;64;p5"/>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65;p5"/>
          <p:cNvSpPr/>
          <p:nvPr/>
        </p:nvSpPr>
        <p:spPr>
          <a:xfrm>
            <a:off x="8578274" y="29574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66;p5"/>
          <p:cNvSpPr/>
          <p:nvPr/>
        </p:nvSpPr>
        <p:spPr>
          <a:xfrm>
            <a:off x="4853896" y="4607301"/>
            <a:ext cx="851649" cy="15516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67;p5"/>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093641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 Dark">
  <p:cSld name="Blank - Dark">
    <p:bg>
      <p:bgPr>
        <a:solidFill>
          <a:schemeClr val="dk1"/>
        </a:solidFill>
        <a:effectLst/>
      </p:bgPr>
    </p:bg>
    <p:spTree>
      <p:nvGrpSpPr>
        <p:cNvPr id="1" name="Shape 154"/>
        <p:cNvGrpSpPr/>
        <p:nvPr/>
      </p:nvGrpSpPr>
      <p:grpSpPr>
        <a:xfrm>
          <a:off x="0" y="0"/>
          <a:ext cx="0" cy="0"/>
          <a:chOff x="0" y="0"/>
          <a:chExt cx="0" cy="0"/>
        </a:xfrm>
      </p:grpSpPr>
      <p:sp>
        <p:nvSpPr>
          <p:cNvPr id="155" name="Google Shape;155;p1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dirty="0"/>
          </a:p>
        </p:txBody>
      </p:sp>
      <p:sp>
        <p:nvSpPr>
          <p:cNvPr id="156" name="Google Shape;156;p12"/>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57;p12"/>
          <p:cNvSpPr/>
          <p:nvPr/>
        </p:nvSpPr>
        <p:spPr>
          <a:xfrm rot="-5673298">
            <a:off x="2374092" y="4308014"/>
            <a:ext cx="113285" cy="95367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58;p12"/>
          <p:cNvSpPr/>
          <p:nvPr/>
        </p:nvSpPr>
        <p:spPr>
          <a:xfrm rot="-5673298">
            <a:off x="2213926" y="4684679"/>
            <a:ext cx="80405" cy="39888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59;p12"/>
          <p:cNvSpPr/>
          <p:nvPr/>
        </p:nvSpPr>
        <p:spPr>
          <a:xfrm>
            <a:off x="5590150" y="299125"/>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160;p12"/>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161;p12"/>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162;p12"/>
          <p:cNvSpPr/>
          <p:nvPr/>
        </p:nvSpPr>
        <p:spPr>
          <a:xfrm>
            <a:off x="331162" y="1999469"/>
            <a:ext cx="211591" cy="2679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163;p12"/>
          <p:cNvSpPr/>
          <p:nvPr/>
        </p:nvSpPr>
        <p:spPr>
          <a:xfrm>
            <a:off x="8564788" y="35845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164;p12"/>
          <p:cNvSpPr/>
          <p:nvPr/>
        </p:nvSpPr>
        <p:spPr>
          <a:xfrm rot="5069525">
            <a:off x="7853134" y="3741816"/>
            <a:ext cx="814157" cy="1022353"/>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165;p12"/>
          <p:cNvSpPr/>
          <p:nvPr/>
        </p:nvSpPr>
        <p:spPr>
          <a:xfrm rot="5400000">
            <a:off x="30541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021243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 Half">
  <p:cSld name="Blank - Half">
    <p:bg>
      <p:bgPr>
        <a:solidFill>
          <a:schemeClr val="lt1"/>
        </a:solidFill>
        <a:effectLst/>
      </p:bgPr>
    </p:bg>
    <p:spTree>
      <p:nvGrpSpPr>
        <p:cNvPr id="1" name="Shape 166"/>
        <p:cNvGrpSpPr/>
        <p:nvPr/>
      </p:nvGrpSpPr>
      <p:grpSpPr>
        <a:xfrm>
          <a:off x="0" y="0"/>
          <a:ext cx="0" cy="0"/>
          <a:chOff x="0" y="0"/>
          <a:chExt cx="0" cy="0"/>
        </a:xfrm>
      </p:grpSpPr>
      <p:sp>
        <p:nvSpPr>
          <p:cNvPr id="167" name="Google Shape;167;p13"/>
          <p:cNvSpPr/>
          <p:nvPr/>
        </p:nvSpPr>
        <p:spPr>
          <a:xfrm rot="-1760302">
            <a:off x="4588400" y="637136"/>
            <a:ext cx="4206636" cy="4111947"/>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168;p13"/>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grpSp>
        <p:nvGrpSpPr>
          <p:cNvPr id="169" name="Google Shape;169;p13"/>
          <p:cNvGrpSpPr/>
          <p:nvPr/>
        </p:nvGrpSpPr>
        <p:grpSpPr>
          <a:xfrm>
            <a:off x="4377287" y="431563"/>
            <a:ext cx="4360802" cy="4280374"/>
            <a:chOff x="576654" y="555403"/>
            <a:chExt cx="3865959" cy="3794658"/>
          </a:xfrm>
        </p:grpSpPr>
        <p:sp>
          <p:nvSpPr>
            <p:cNvPr id="170" name="Google Shape;170;p13"/>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171;p13"/>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172;p13"/>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173;p13"/>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174;p13"/>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175" name="Google Shape;175;p13"/>
          <p:cNvSpPr/>
          <p:nvPr/>
        </p:nvSpPr>
        <p:spPr>
          <a:xfrm rot="2700000">
            <a:off x="4969709" y="954676"/>
            <a:ext cx="200969" cy="172851"/>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176;p13"/>
          <p:cNvSpPr/>
          <p:nvPr/>
        </p:nvSpPr>
        <p:spPr>
          <a:xfrm rot="8434612">
            <a:off x="7810734" y="3959265"/>
            <a:ext cx="540275" cy="264310"/>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22340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D694A-4427-40B4-8356-098E731F8CA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0A493768-314D-45D0-B724-AF1FCECCF1D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422960-42AB-4FE8-BADA-1E91CBAC235B}"/>
              </a:ext>
            </a:extLst>
          </p:cNvPr>
          <p:cNvSpPr>
            <a:spLocks noGrp="1"/>
          </p:cNvSpPr>
          <p:nvPr>
            <p:ph type="dt" sz="half" idx="10"/>
          </p:nvPr>
        </p:nvSpPr>
        <p:spPr/>
        <p:txBody>
          <a:bodyPr/>
          <a:lstStyle/>
          <a:p>
            <a:fld id="{B61BEF0D-F0BB-DE4B-95CE-6DB70DBA9567}" type="datetimeFigureOut">
              <a:rPr lang="en-US" smtClean="0"/>
              <a:pPr/>
              <a:t>4/23/2022</a:t>
            </a:fld>
            <a:endParaRPr lang="en-US" dirty="0"/>
          </a:p>
        </p:txBody>
      </p:sp>
      <p:sp>
        <p:nvSpPr>
          <p:cNvPr id="5" name="Footer Placeholder 4">
            <a:extLst>
              <a:ext uri="{FF2B5EF4-FFF2-40B4-BE49-F238E27FC236}">
                <a16:creationId xmlns:a16="http://schemas.microsoft.com/office/drawing/2014/main" id="{AC56F050-D331-4BBC-808E-C68F7F0663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5A0FAD-7FEE-4537-99B4-FF035C4747E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77466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0E2BC-2CF3-4F5C-B2FF-090E703139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981AA6-0793-4449-BB1C-401DCADDBD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32C3F7-181C-44B9-9F76-3AA4AF2A42FD}"/>
              </a:ext>
            </a:extLst>
          </p:cNvPr>
          <p:cNvSpPr>
            <a:spLocks noGrp="1"/>
          </p:cNvSpPr>
          <p:nvPr>
            <p:ph type="dt" sz="half" idx="10"/>
          </p:nvPr>
        </p:nvSpPr>
        <p:spPr/>
        <p:txBody>
          <a:bodyPr/>
          <a:lstStyle/>
          <a:p>
            <a:fld id="{52647F38-B617-4D2F-AE0A-013F0C4D2C57}" type="datetimeFigureOut">
              <a:rPr lang="en-US" smtClean="0"/>
              <a:t>4/23/2022</a:t>
            </a:fld>
            <a:endParaRPr lang="en-US" dirty="0"/>
          </a:p>
        </p:txBody>
      </p:sp>
      <p:sp>
        <p:nvSpPr>
          <p:cNvPr id="5" name="Footer Placeholder 4">
            <a:extLst>
              <a:ext uri="{FF2B5EF4-FFF2-40B4-BE49-F238E27FC236}">
                <a16:creationId xmlns:a16="http://schemas.microsoft.com/office/drawing/2014/main" id="{2674A5F0-A8F6-410E-9D4C-F5A7309EAFB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F2A375-4D5A-4B47-BF85-18BCAB8ECFB6}"/>
              </a:ext>
            </a:extLst>
          </p:cNvPr>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21823138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31FE-E818-49EE-8D40-C6924A177F2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D44AA3D-BA66-4FFD-8C70-25987CFDFCC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F310E9-9B8B-4C5E-A9D2-780B759D2728}"/>
              </a:ext>
            </a:extLst>
          </p:cNvPr>
          <p:cNvSpPr>
            <a:spLocks noGrp="1"/>
          </p:cNvSpPr>
          <p:nvPr>
            <p:ph type="dt" sz="half" idx="10"/>
          </p:nvPr>
        </p:nvSpPr>
        <p:spPr/>
        <p:txBody>
          <a:bodyPr/>
          <a:lstStyle/>
          <a:p>
            <a:fld id="{B61BEF0D-F0BB-DE4B-95CE-6DB70DBA9567}" type="datetimeFigureOut">
              <a:rPr lang="en-US" smtClean="0"/>
              <a:pPr/>
              <a:t>4/23/2022</a:t>
            </a:fld>
            <a:endParaRPr lang="en-US" dirty="0"/>
          </a:p>
        </p:txBody>
      </p:sp>
      <p:sp>
        <p:nvSpPr>
          <p:cNvPr id="5" name="Footer Placeholder 4">
            <a:extLst>
              <a:ext uri="{FF2B5EF4-FFF2-40B4-BE49-F238E27FC236}">
                <a16:creationId xmlns:a16="http://schemas.microsoft.com/office/drawing/2014/main" id="{CCC77E35-D13D-4F6B-9C0D-5EFAF92FF82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65570A-ED76-4FA8-83FA-651249F60B8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154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ED771-B261-4732-86D3-13570598C8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B0ECF6-0D92-43C1-9DC0-AB716C4D6C2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329C84-C82A-4D6B-A0A4-EFD4B207B18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7184377-8216-42A8-9CF7-6758E23FE5AB}"/>
              </a:ext>
            </a:extLst>
          </p:cNvPr>
          <p:cNvSpPr>
            <a:spLocks noGrp="1"/>
          </p:cNvSpPr>
          <p:nvPr>
            <p:ph type="dt" sz="half" idx="10"/>
          </p:nvPr>
        </p:nvSpPr>
        <p:spPr/>
        <p:txBody>
          <a:bodyPr/>
          <a:lstStyle/>
          <a:p>
            <a:fld id="{05BFA754-D5C3-4E66-96A6-867B257F58DC}" type="datetimeFigureOut">
              <a:rPr lang="en-US" smtClean="0"/>
              <a:t>4/23/2022</a:t>
            </a:fld>
            <a:endParaRPr lang="en-US" dirty="0"/>
          </a:p>
        </p:txBody>
      </p:sp>
      <p:sp>
        <p:nvSpPr>
          <p:cNvPr id="6" name="Footer Placeholder 5">
            <a:extLst>
              <a:ext uri="{FF2B5EF4-FFF2-40B4-BE49-F238E27FC236}">
                <a16:creationId xmlns:a16="http://schemas.microsoft.com/office/drawing/2014/main" id="{90BA2E98-3324-44DF-A554-8027D068228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F789C12-9650-4D87-89E8-603D8DED81E2}"/>
              </a:ext>
            </a:extLst>
          </p:cNvPr>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42121347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AB26B-A8E8-48B3-95BB-3BAADA3B78AE}"/>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214290-FF47-4260-8304-98E34156954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19444EB-1A59-4CA9-B31A-C6FF1045235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0596FE-0E86-4792-B083-85AFED22E8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0446576-000B-4991-96FF-BBF81B7F256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7D4544-D203-400F-A7B3-132311D6F5B4}"/>
              </a:ext>
            </a:extLst>
          </p:cNvPr>
          <p:cNvSpPr>
            <a:spLocks noGrp="1"/>
          </p:cNvSpPr>
          <p:nvPr>
            <p:ph type="dt" sz="half" idx="10"/>
          </p:nvPr>
        </p:nvSpPr>
        <p:spPr/>
        <p:txBody>
          <a:bodyPr/>
          <a:lstStyle/>
          <a:p>
            <a:fld id="{B61BEF0D-F0BB-DE4B-95CE-6DB70DBA9567}" type="datetimeFigureOut">
              <a:rPr lang="en-US" smtClean="0"/>
              <a:pPr/>
              <a:t>4/23/2022</a:t>
            </a:fld>
            <a:endParaRPr lang="en-US" dirty="0"/>
          </a:p>
        </p:txBody>
      </p:sp>
      <p:sp>
        <p:nvSpPr>
          <p:cNvPr id="8" name="Footer Placeholder 7">
            <a:extLst>
              <a:ext uri="{FF2B5EF4-FFF2-40B4-BE49-F238E27FC236}">
                <a16:creationId xmlns:a16="http://schemas.microsoft.com/office/drawing/2014/main" id="{A1D519DD-21DA-4992-BBE1-2660822543C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7111F6A-6087-4428-AAA6-8A3985CCD62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9589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F558-7579-4BC2-A9F7-28B040E6DA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5CFFF2-B760-454E-8A11-D50E61B8DABA}"/>
              </a:ext>
            </a:extLst>
          </p:cNvPr>
          <p:cNvSpPr>
            <a:spLocks noGrp="1"/>
          </p:cNvSpPr>
          <p:nvPr>
            <p:ph type="dt" sz="half" idx="10"/>
          </p:nvPr>
        </p:nvSpPr>
        <p:spPr/>
        <p:txBody>
          <a:bodyPr/>
          <a:lstStyle/>
          <a:p>
            <a:fld id="{B61BEF0D-F0BB-DE4B-95CE-6DB70DBA9567}" type="datetimeFigureOut">
              <a:rPr lang="en-US" smtClean="0"/>
              <a:pPr/>
              <a:t>4/23/2022</a:t>
            </a:fld>
            <a:endParaRPr lang="en-US" dirty="0"/>
          </a:p>
        </p:txBody>
      </p:sp>
      <p:sp>
        <p:nvSpPr>
          <p:cNvPr id="4" name="Footer Placeholder 3">
            <a:extLst>
              <a:ext uri="{FF2B5EF4-FFF2-40B4-BE49-F238E27FC236}">
                <a16:creationId xmlns:a16="http://schemas.microsoft.com/office/drawing/2014/main" id="{FFB812C9-D6CA-444F-BF8E-8670566A051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77FDAF1-BB8E-455A-8524-020B0B4AB6C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646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0995E5-4DF7-49A9-B56E-D3A06B619A7E}"/>
              </a:ext>
            </a:extLst>
          </p:cNvPr>
          <p:cNvSpPr>
            <a:spLocks noGrp="1"/>
          </p:cNvSpPr>
          <p:nvPr>
            <p:ph type="dt" sz="half" idx="10"/>
          </p:nvPr>
        </p:nvSpPr>
        <p:spPr/>
        <p:txBody>
          <a:bodyPr/>
          <a:lstStyle/>
          <a:p>
            <a:fld id="{B61BEF0D-F0BB-DE4B-95CE-6DB70DBA9567}" type="datetimeFigureOut">
              <a:rPr lang="en-US" smtClean="0"/>
              <a:pPr/>
              <a:t>4/23/2022</a:t>
            </a:fld>
            <a:endParaRPr lang="en-US" dirty="0"/>
          </a:p>
        </p:txBody>
      </p:sp>
      <p:sp>
        <p:nvSpPr>
          <p:cNvPr id="3" name="Footer Placeholder 2">
            <a:extLst>
              <a:ext uri="{FF2B5EF4-FFF2-40B4-BE49-F238E27FC236}">
                <a16:creationId xmlns:a16="http://schemas.microsoft.com/office/drawing/2014/main" id="{90CA4CCB-D8D3-45C9-844C-67F5BC5EC5F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F1576DF-5D49-4C2A-ABF7-27CC2F8E0A6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95141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16D0-7B90-46C2-8912-324C0C4D2C2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58136C-BEDA-4664-92B5-2F30D692F86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F08FC1C-988C-46A1-9DD8-08577730410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80F28F5-31CA-4CA3-8A02-E89E08E487AA}"/>
              </a:ext>
            </a:extLst>
          </p:cNvPr>
          <p:cNvSpPr>
            <a:spLocks noGrp="1"/>
          </p:cNvSpPr>
          <p:nvPr>
            <p:ph type="dt" sz="half" idx="10"/>
          </p:nvPr>
        </p:nvSpPr>
        <p:spPr/>
        <p:txBody>
          <a:bodyPr/>
          <a:lstStyle/>
          <a:p>
            <a:fld id="{B61BEF0D-F0BB-DE4B-95CE-6DB70DBA9567}" type="datetimeFigureOut">
              <a:rPr lang="en-US" smtClean="0"/>
              <a:pPr/>
              <a:t>4/23/2022</a:t>
            </a:fld>
            <a:endParaRPr lang="en-US" dirty="0"/>
          </a:p>
        </p:txBody>
      </p:sp>
      <p:sp>
        <p:nvSpPr>
          <p:cNvPr id="6" name="Footer Placeholder 5">
            <a:extLst>
              <a:ext uri="{FF2B5EF4-FFF2-40B4-BE49-F238E27FC236}">
                <a16:creationId xmlns:a16="http://schemas.microsoft.com/office/drawing/2014/main" id="{693D9E53-B3C3-4314-BBD7-CD39736623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82D968-35B6-4945-A56B-D0D15F6195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55232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61304-53F7-4B81-A867-FD1E30790D6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9F0EF6-EC9A-437C-9344-D9C3AF67E30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6CE381D4-AC4F-4DF8-9210-1AB20E99CF3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DE453AB-9F9C-4328-8D40-654327D8C072}"/>
              </a:ext>
            </a:extLst>
          </p:cNvPr>
          <p:cNvSpPr>
            <a:spLocks noGrp="1"/>
          </p:cNvSpPr>
          <p:nvPr>
            <p:ph type="dt" sz="half" idx="10"/>
          </p:nvPr>
        </p:nvSpPr>
        <p:spPr/>
        <p:txBody>
          <a:bodyPr/>
          <a:lstStyle/>
          <a:p>
            <a:fld id="{B61BEF0D-F0BB-DE4B-95CE-6DB70DBA9567}" type="datetimeFigureOut">
              <a:rPr lang="en-US" smtClean="0"/>
              <a:pPr/>
              <a:t>4/23/2022</a:t>
            </a:fld>
            <a:endParaRPr lang="en-US" dirty="0"/>
          </a:p>
        </p:txBody>
      </p:sp>
      <p:sp>
        <p:nvSpPr>
          <p:cNvPr id="6" name="Footer Placeholder 5">
            <a:extLst>
              <a:ext uri="{FF2B5EF4-FFF2-40B4-BE49-F238E27FC236}">
                <a16:creationId xmlns:a16="http://schemas.microsoft.com/office/drawing/2014/main" id="{C4B4BF63-BFF3-4C1E-93AB-3BCADA0DBC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6DE5DF-0F8F-41C0-9F97-3A4AB07BAE1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04191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7D3B-47B6-4532-A0EF-50CBC225B1B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DEBED4-117E-4138-AE9E-2195723611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D83395-4FC4-4D19-995D-6B2234115C15}"/>
              </a:ext>
            </a:extLst>
          </p:cNvPr>
          <p:cNvSpPr>
            <a:spLocks noGrp="1"/>
          </p:cNvSpPr>
          <p:nvPr>
            <p:ph type="dt" sz="half" idx="10"/>
          </p:nvPr>
        </p:nvSpPr>
        <p:spPr/>
        <p:txBody>
          <a:bodyPr/>
          <a:lstStyle/>
          <a:p>
            <a:fld id="{B61BEF0D-F0BB-DE4B-95CE-6DB70DBA9567}" type="datetimeFigureOut">
              <a:rPr lang="en-US" smtClean="0"/>
              <a:pPr/>
              <a:t>4/23/2022</a:t>
            </a:fld>
            <a:endParaRPr lang="en-US" dirty="0"/>
          </a:p>
        </p:txBody>
      </p:sp>
      <p:sp>
        <p:nvSpPr>
          <p:cNvPr id="5" name="Footer Placeholder 4">
            <a:extLst>
              <a:ext uri="{FF2B5EF4-FFF2-40B4-BE49-F238E27FC236}">
                <a16:creationId xmlns:a16="http://schemas.microsoft.com/office/drawing/2014/main" id="{BD5F6FB3-3665-49F3-AF11-C6FFFF0537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D07EB4-1CCD-4FD1-AF5C-7DB37AD85E2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27716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894801-A35C-4415-95AC-BAEFCBCCD235}"/>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6C508A-C26A-42A4-8EFB-5C7FD33D99F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58EDA2-0C7D-4305-BD95-67A780D0F1A9}"/>
              </a:ext>
            </a:extLst>
          </p:cNvPr>
          <p:cNvSpPr>
            <a:spLocks noGrp="1"/>
          </p:cNvSpPr>
          <p:nvPr>
            <p:ph type="dt" sz="half" idx="10"/>
          </p:nvPr>
        </p:nvSpPr>
        <p:spPr/>
        <p:txBody>
          <a:bodyPr/>
          <a:lstStyle/>
          <a:p>
            <a:fld id="{B61BEF0D-F0BB-DE4B-95CE-6DB70DBA9567}" type="datetimeFigureOut">
              <a:rPr lang="en-US" smtClean="0"/>
              <a:pPr/>
              <a:t>4/23/2022</a:t>
            </a:fld>
            <a:endParaRPr lang="en-US" dirty="0"/>
          </a:p>
        </p:txBody>
      </p:sp>
      <p:sp>
        <p:nvSpPr>
          <p:cNvPr id="5" name="Footer Placeholder 4">
            <a:extLst>
              <a:ext uri="{FF2B5EF4-FFF2-40B4-BE49-F238E27FC236}">
                <a16:creationId xmlns:a16="http://schemas.microsoft.com/office/drawing/2014/main" id="{B3DB9AE7-8373-4DFD-A9F4-3307D49707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0AEDF29-71AD-4BDD-A25B-96EE443CE91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1117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8" name="Google Shape;18;p2"/>
          <p:cNvSpPr txBox="1">
            <a:spLocks noGrp="1"/>
          </p:cNvSpPr>
          <p:nvPr>
            <p:ph type="ctrTitle"/>
          </p:nvPr>
        </p:nvSpPr>
        <p:spPr>
          <a:xfrm>
            <a:off x="1867900" y="1731475"/>
            <a:ext cx="5408100" cy="1680600"/>
          </a:xfrm>
          <a:prstGeom prst="rect">
            <a:avLst/>
          </a:prstGeom>
        </p:spPr>
        <p:txBody>
          <a:bodyPr spcFirstLastPara="1" wrap="square" lIns="0" tIns="0" rIns="0" bIns="0" anchor="ctr" anchorCtr="0">
            <a:noAutofit/>
          </a:bodyPr>
          <a:lstStyle>
            <a:lvl1pPr lvl="0" algn="ctr" rtl="0">
              <a:spcBef>
                <a:spcPts val="0"/>
              </a:spcBef>
              <a:spcAft>
                <a:spcPts val="0"/>
              </a:spcAft>
              <a:buSzPts val="6800"/>
              <a:buNone/>
              <a:defRPr sz="6800"/>
            </a:lvl1pPr>
            <a:lvl2pPr lvl="1" algn="ctr" rtl="0">
              <a:spcBef>
                <a:spcPts val="0"/>
              </a:spcBef>
              <a:spcAft>
                <a:spcPts val="0"/>
              </a:spcAft>
              <a:buSzPts val="6800"/>
              <a:buNone/>
              <a:defRPr sz="6800"/>
            </a:lvl2pPr>
            <a:lvl3pPr lvl="2" algn="ctr" rtl="0">
              <a:spcBef>
                <a:spcPts val="0"/>
              </a:spcBef>
              <a:spcAft>
                <a:spcPts val="0"/>
              </a:spcAft>
              <a:buSzPts val="6800"/>
              <a:buNone/>
              <a:defRPr sz="6800"/>
            </a:lvl3pPr>
            <a:lvl4pPr lvl="3" algn="ctr" rtl="0">
              <a:spcBef>
                <a:spcPts val="0"/>
              </a:spcBef>
              <a:spcAft>
                <a:spcPts val="0"/>
              </a:spcAft>
              <a:buSzPts val="6800"/>
              <a:buNone/>
              <a:defRPr sz="6800"/>
            </a:lvl4pPr>
            <a:lvl5pPr lvl="4" algn="ctr" rtl="0">
              <a:spcBef>
                <a:spcPts val="0"/>
              </a:spcBef>
              <a:spcAft>
                <a:spcPts val="0"/>
              </a:spcAft>
              <a:buSzPts val="6800"/>
              <a:buNone/>
              <a:defRPr sz="6800"/>
            </a:lvl5pPr>
            <a:lvl6pPr lvl="5" algn="ctr" rtl="0">
              <a:spcBef>
                <a:spcPts val="0"/>
              </a:spcBef>
              <a:spcAft>
                <a:spcPts val="0"/>
              </a:spcAft>
              <a:buSzPts val="6800"/>
              <a:buNone/>
              <a:defRPr sz="6800"/>
            </a:lvl6pPr>
            <a:lvl7pPr lvl="6" algn="ctr" rtl="0">
              <a:spcBef>
                <a:spcPts val="0"/>
              </a:spcBef>
              <a:spcAft>
                <a:spcPts val="0"/>
              </a:spcAft>
              <a:buSzPts val="6800"/>
              <a:buNone/>
              <a:defRPr sz="6800"/>
            </a:lvl7pPr>
            <a:lvl8pPr lvl="7" algn="ctr" rtl="0">
              <a:spcBef>
                <a:spcPts val="0"/>
              </a:spcBef>
              <a:spcAft>
                <a:spcPts val="0"/>
              </a:spcAft>
              <a:buSzPts val="6800"/>
              <a:buNone/>
              <a:defRPr sz="6800"/>
            </a:lvl8pPr>
            <a:lvl9pPr lvl="8" algn="ctr" rtl="0">
              <a:spcBef>
                <a:spcPts val="0"/>
              </a:spcBef>
              <a:spcAft>
                <a:spcPts val="0"/>
              </a:spcAft>
              <a:buSzPts val="6800"/>
              <a:buNone/>
              <a:defRPr sz="6800"/>
            </a:lvl9pPr>
          </a:lstStyle>
          <a:p>
            <a:endParaRPr/>
          </a:p>
        </p:txBody>
      </p:sp>
    </p:spTree>
    <p:extLst>
      <p:ext uri="{BB962C8B-B14F-4D97-AF65-F5344CB8AC3E}">
        <p14:creationId xmlns:p14="http://schemas.microsoft.com/office/powerpoint/2010/main" val="5812618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2"/>
        <p:cNvGrpSpPr/>
        <p:nvPr/>
      </p:nvGrpSpPr>
      <p:grpSpPr>
        <a:xfrm>
          <a:off x="0" y="0"/>
          <a:ext cx="0" cy="0"/>
          <a:chOff x="0" y="0"/>
          <a:chExt cx="0" cy="0"/>
        </a:xfrm>
      </p:grpSpPr>
      <p:sp>
        <p:nvSpPr>
          <p:cNvPr id="24" name="Google Shape;24;p3"/>
          <p:cNvSpPr txBox="1">
            <a:spLocks noGrp="1"/>
          </p:cNvSpPr>
          <p:nvPr>
            <p:ph type="ctrTitle"/>
          </p:nvPr>
        </p:nvSpPr>
        <p:spPr>
          <a:xfrm>
            <a:off x="1773500" y="1980025"/>
            <a:ext cx="5597100" cy="6711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 name="Google Shape;25;p3"/>
          <p:cNvSpPr txBox="1">
            <a:spLocks noGrp="1"/>
          </p:cNvSpPr>
          <p:nvPr>
            <p:ph type="subTitle" idx="1"/>
          </p:nvPr>
        </p:nvSpPr>
        <p:spPr>
          <a:xfrm>
            <a:off x="1773500" y="2664426"/>
            <a:ext cx="5597100" cy="386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2200"/>
              <a:buNone/>
              <a:defRPr>
                <a:solidFill>
                  <a:schemeClr val="accent2"/>
                </a:solidFill>
              </a:defRPr>
            </a:lvl1pPr>
            <a:lvl2pPr lvl="1" algn="ctr" rtl="0">
              <a:spcBef>
                <a:spcPts val="1000"/>
              </a:spcBef>
              <a:spcAft>
                <a:spcPts val="0"/>
              </a:spcAft>
              <a:buClr>
                <a:schemeClr val="accent2"/>
              </a:buClr>
              <a:buSzPts val="3000"/>
              <a:buNone/>
              <a:defRPr sz="3000">
                <a:solidFill>
                  <a:schemeClr val="accent2"/>
                </a:solidFill>
              </a:defRPr>
            </a:lvl2pPr>
            <a:lvl3pPr lvl="2" algn="ctr" rtl="0">
              <a:spcBef>
                <a:spcPts val="1000"/>
              </a:spcBef>
              <a:spcAft>
                <a:spcPts val="0"/>
              </a:spcAft>
              <a:buClr>
                <a:schemeClr val="accent2"/>
              </a:buClr>
              <a:buSzPts val="3000"/>
              <a:buNone/>
              <a:defRPr sz="3000">
                <a:solidFill>
                  <a:schemeClr val="accent2"/>
                </a:solidFill>
              </a:defRPr>
            </a:lvl3pPr>
            <a:lvl4pPr lvl="3" algn="ctr" rtl="0">
              <a:spcBef>
                <a:spcPts val="1000"/>
              </a:spcBef>
              <a:spcAft>
                <a:spcPts val="0"/>
              </a:spcAft>
              <a:buClr>
                <a:schemeClr val="accent2"/>
              </a:buClr>
              <a:buSzPts val="3000"/>
              <a:buNone/>
              <a:defRPr sz="3000">
                <a:solidFill>
                  <a:schemeClr val="accent2"/>
                </a:solidFill>
              </a:defRPr>
            </a:lvl4pPr>
            <a:lvl5pPr lvl="4" algn="ctr" rtl="0">
              <a:spcBef>
                <a:spcPts val="1000"/>
              </a:spcBef>
              <a:spcAft>
                <a:spcPts val="0"/>
              </a:spcAft>
              <a:buClr>
                <a:schemeClr val="accent2"/>
              </a:buClr>
              <a:buSzPts val="3000"/>
              <a:buNone/>
              <a:defRPr sz="3000">
                <a:solidFill>
                  <a:schemeClr val="accent2"/>
                </a:solidFill>
              </a:defRPr>
            </a:lvl5pPr>
            <a:lvl6pPr lvl="5" algn="ctr" rtl="0">
              <a:spcBef>
                <a:spcPts val="1000"/>
              </a:spcBef>
              <a:spcAft>
                <a:spcPts val="0"/>
              </a:spcAft>
              <a:buClr>
                <a:schemeClr val="accent2"/>
              </a:buClr>
              <a:buSzPts val="3000"/>
              <a:buNone/>
              <a:defRPr sz="3000">
                <a:solidFill>
                  <a:schemeClr val="accent2"/>
                </a:solidFill>
              </a:defRPr>
            </a:lvl6pPr>
            <a:lvl7pPr lvl="6" algn="ctr" rtl="0">
              <a:spcBef>
                <a:spcPts val="1000"/>
              </a:spcBef>
              <a:spcAft>
                <a:spcPts val="0"/>
              </a:spcAft>
              <a:buClr>
                <a:schemeClr val="accent2"/>
              </a:buClr>
              <a:buSzPts val="3000"/>
              <a:buNone/>
              <a:defRPr sz="3000">
                <a:solidFill>
                  <a:schemeClr val="accent2"/>
                </a:solidFill>
              </a:defRPr>
            </a:lvl7pPr>
            <a:lvl8pPr lvl="7" algn="ctr" rtl="0">
              <a:spcBef>
                <a:spcPts val="1000"/>
              </a:spcBef>
              <a:spcAft>
                <a:spcPts val="0"/>
              </a:spcAft>
              <a:buClr>
                <a:schemeClr val="accent2"/>
              </a:buClr>
              <a:buSzPts val="3000"/>
              <a:buNone/>
              <a:defRPr sz="3000">
                <a:solidFill>
                  <a:schemeClr val="accent2"/>
                </a:solidFill>
              </a:defRPr>
            </a:lvl8pPr>
            <a:lvl9pPr lvl="8" algn="ctr" rtl="0">
              <a:spcBef>
                <a:spcPts val="1000"/>
              </a:spcBef>
              <a:spcAft>
                <a:spcPts val="1000"/>
              </a:spcAft>
              <a:buClr>
                <a:schemeClr val="accent2"/>
              </a:buClr>
              <a:buSzPts val="3000"/>
              <a:buNone/>
              <a:defRPr sz="3000">
                <a:solidFill>
                  <a:schemeClr val="accent2"/>
                </a:solidFill>
              </a:defRPr>
            </a:lvl9pPr>
          </a:lstStyle>
          <a:p>
            <a:endParaRPr/>
          </a:p>
        </p:txBody>
      </p:sp>
    </p:spTree>
    <p:extLst>
      <p:ext uri="{BB962C8B-B14F-4D97-AF65-F5344CB8AC3E}">
        <p14:creationId xmlns:p14="http://schemas.microsoft.com/office/powerpoint/2010/main" val="3181258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Fira Sans"/>
              <a:buNone/>
              <a:defRPr b="1">
                <a:latin typeface="Fira Sans"/>
                <a:ea typeface="Fira Sans"/>
                <a:cs typeface="Fira Sans"/>
                <a:sym typeface="Fira Sans"/>
              </a:defRPr>
            </a:lvl1pPr>
            <a:lvl2pPr lvl="1" algn="ctr">
              <a:spcBef>
                <a:spcPts val="0"/>
              </a:spcBef>
              <a:spcAft>
                <a:spcPts val="0"/>
              </a:spcAft>
              <a:buSzPts val="2800"/>
              <a:buFont typeface="Fira Sans"/>
              <a:buNone/>
              <a:defRPr b="1">
                <a:latin typeface="Fira Sans"/>
                <a:ea typeface="Fira Sans"/>
                <a:cs typeface="Fira Sans"/>
                <a:sym typeface="Fira Sans"/>
              </a:defRPr>
            </a:lvl2pPr>
            <a:lvl3pPr lvl="2" algn="ctr">
              <a:spcBef>
                <a:spcPts val="0"/>
              </a:spcBef>
              <a:spcAft>
                <a:spcPts val="0"/>
              </a:spcAft>
              <a:buSzPts val="2800"/>
              <a:buFont typeface="Fira Sans"/>
              <a:buNone/>
              <a:defRPr b="1">
                <a:latin typeface="Fira Sans"/>
                <a:ea typeface="Fira Sans"/>
                <a:cs typeface="Fira Sans"/>
                <a:sym typeface="Fira Sans"/>
              </a:defRPr>
            </a:lvl3pPr>
            <a:lvl4pPr lvl="3" algn="ctr">
              <a:spcBef>
                <a:spcPts val="0"/>
              </a:spcBef>
              <a:spcAft>
                <a:spcPts val="0"/>
              </a:spcAft>
              <a:buSzPts val="2800"/>
              <a:buFont typeface="Fira Sans"/>
              <a:buNone/>
              <a:defRPr b="1">
                <a:latin typeface="Fira Sans"/>
                <a:ea typeface="Fira Sans"/>
                <a:cs typeface="Fira Sans"/>
                <a:sym typeface="Fira Sans"/>
              </a:defRPr>
            </a:lvl4pPr>
            <a:lvl5pPr lvl="4" algn="ctr">
              <a:spcBef>
                <a:spcPts val="0"/>
              </a:spcBef>
              <a:spcAft>
                <a:spcPts val="0"/>
              </a:spcAft>
              <a:buSzPts val="2800"/>
              <a:buFont typeface="Fira Sans"/>
              <a:buNone/>
              <a:defRPr b="1">
                <a:latin typeface="Fira Sans"/>
                <a:ea typeface="Fira Sans"/>
                <a:cs typeface="Fira Sans"/>
                <a:sym typeface="Fira Sans"/>
              </a:defRPr>
            </a:lvl5pPr>
            <a:lvl6pPr lvl="5" algn="ctr">
              <a:spcBef>
                <a:spcPts val="0"/>
              </a:spcBef>
              <a:spcAft>
                <a:spcPts val="0"/>
              </a:spcAft>
              <a:buSzPts val="2800"/>
              <a:buFont typeface="Fira Sans"/>
              <a:buNone/>
              <a:defRPr b="1">
                <a:latin typeface="Fira Sans"/>
                <a:ea typeface="Fira Sans"/>
                <a:cs typeface="Fira Sans"/>
                <a:sym typeface="Fira Sans"/>
              </a:defRPr>
            </a:lvl6pPr>
            <a:lvl7pPr lvl="6" algn="ctr">
              <a:spcBef>
                <a:spcPts val="0"/>
              </a:spcBef>
              <a:spcAft>
                <a:spcPts val="0"/>
              </a:spcAft>
              <a:buSzPts val="2800"/>
              <a:buFont typeface="Fira Sans"/>
              <a:buNone/>
              <a:defRPr b="1">
                <a:latin typeface="Fira Sans"/>
                <a:ea typeface="Fira Sans"/>
                <a:cs typeface="Fira Sans"/>
                <a:sym typeface="Fira Sans"/>
              </a:defRPr>
            </a:lvl7pPr>
            <a:lvl8pPr lvl="7" algn="ctr">
              <a:spcBef>
                <a:spcPts val="0"/>
              </a:spcBef>
              <a:spcAft>
                <a:spcPts val="0"/>
              </a:spcAft>
              <a:buSzPts val="2800"/>
              <a:buFont typeface="Fira Sans"/>
              <a:buNone/>
              <a:defRPr b="1">
                <a:latin typeface="Fira Sans"/>
                <a:ea typeface="Fira Sans"/>
                <a:cs typeface="Fira Sans"/>
                <a:sym typeface="Fira Sans"/>
              </a:defRPr>
            </a:lvl8pPr>
            <a:lvl9pPr lvl="8" algn="ctr">
              <a:spcBef>
                <a:spcPts val="0"/>
              </a:spcBef>
              <a:spcAft>
                <a:spcPts val="0"/>
              </a:spcAft>
              <a:buSzPts val="2800"/>
              <a:buFont typeface="Fira Sans"/>
              <a:buNone/>
              <a:defRPr b="1">
                <a:latin typeface="Fira Sans"/>
                <a:ea typeface="Fira Sans"/>
                <a:cs typeface="Fira Sans"/>
                <a:sym typeface="Fira Sa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2"/>
        <p:cNvGrpSpPr/>
        <p:nvPr/>
      </p:nvGrpSpPr>
      <p:grpSpPr>
        <a:xfrm>
          <a:off x="0" y="0"/>
          <a:ext cx="0" cy="0"/>
          <a:chOff x="0" y="0"/>
          <a:chExt cx="0" cy="0"/>
        </a:xfrm>
      </p:grpSpPr>
      <p:sp>
        <p:nvSpPr>
          <p:cNvPr id="86" name="Google Shape;86;p7"/>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7" name="Google Shape;87;p7"/>
          <p:cNvSpPr txBox="1">
            <a:spLocks noGrp="1"/>
          </p:cNvSpPr>
          <p:nvPr>
            <p:ph type="body" idx="1"/>
          </p:nvPr>
        </p:nvSpPr>
        <p:spPr>
          <a:xfrm>
            <a:off x="1188175"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8" name="Google Shape;88;p7"/>
          <p:cNvSpPr txBox="1">
            <a:spLocks noGrp="1"/>
          </p:cNvSpPr>
          <p:nvPr>
            <p:ph type="body" idx="2"/>
          </p:nvPr>
        </p:nvSpPr>
        <p:spPr>
          <a:xfrm>
            <a:off x="4611864" y="1506350"/>
            <a:ext cx="3002700" cy="27621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89" name="Google Shape;89;p7"/>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1999135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6"/>
        <p:cNvGrpSpPr/>
        <p:nvPr/>
      </p:nvGrpSpPr>
      <p:grpSpPr>
        <a:xfrm>
          <a:off x="0" y="0"/>
          <a:ext cx="0" cy="0"/>
          <a:chOff x="0" y="0"/>
          <a:chExt cx="0" cy="0"/>
        </a:xfrm>
      </p:grpSpPr>
      <p:sp>
        <p:nvSpPr>
          <p:cNvPr id="46" name="Google Shape;46;p4"/>
          <p:cNvSpPr txBox="1">
            <a:spLocks noGrp="1"/>
          </p:cNvSpPr>
          <p:nvPr>
            <p:ph type="body" idx="1"/>
          </p:nvPr>
        </p:nvSpPr>
        <p:spPr>
          <a:xfrm>
            <a:off x="1714300" y="1186825"/>
            <a:ext cx="5715300" cy="2769900"/>
          </a:xfrm>
          <a:prstGeom prst="rect">
            <a:avLst/>
          </a:prstGeom>
        </p:spPr>
        <p:txBody>
          <a:bodyPr spcFirstLastPara="1" wrap="square" lIns="0" tIns="0" rIns="0" bIns="0" anchor="ctr" anchorCtr="0">
            <a:noAutofit/>
          </a:bodyPr>
          <a:lstStyle>
            <a:lvl1pPr marL="457200" lvl="0" indent="-406400" algn="ctr" rtl="0">
              <a:spcBef>
                <a:spcPts val="0"/>
              </a:spcBef>
              <a:spcAft>
                <a:spcPts val="0"/>
              </a:spcAft>
              <a:buSzPts val="2800"/>
              <a:buFont typeface="Nunito SemiBold"/>
              <a:buChar char="✗"/>
              <a:defRPr sz="2800">
                <a:latin typeface="Nunito SemiBold"/>
                <a:ea typeface="Nunito SemiBold"/>
                <a:cs typeface="Nunito SemiBold"/>
                <a:sym typeface="Nunito SemiBold"/>
              </a:defRPr>
            </a:lvl1pPr>
            <a:lvl2pPr marL="914400" lvl="1"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2pPr>
            <a:lvl3pPr marL="1371600" lvl="2"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3pPr>
            <a:lvl4pPr marL="1828800" lvl="3"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4pPr>
            <a:lvl5pPr marL="2286000" lvl="4"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5pPr>
            <a:lvl6pPr marL="2743200" lvl="5"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6pPr>
            <a:lvl7pPr marL="3200400" lvl="6"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7pPr>
            <a:lvl8pPr marL="3657600" lvl="7" indent="-406400" algn="ctr" rtl="0">
              <a:spcBef>
                <a:spcPts val="1000"/>
              </a:spcBef>
              <a:spcAft>
                <a:spcPts val="0"/>
              </a:spcAft>
              <a:buSzPts val="2800"/>
              <a:buFont typeface="Nunito SemiBold"/>
              <a:buChar char="○"/>
              <a:defRPr sz="2800">
                <a:latin typeface="Nunito SemiBold"/>
                <a:ea typeface="Nunito SemiBold"/>
                <a:cs typeface="Nunito SemiBold"/>
                <a:sym typeface="Nunito SemiBold"/>
              </a:defRPr>
            </a:lvl8pPr>
            <a:lvl9pPr marL="4114800" lvl="8" indent="-406400" algn="ctr" rtl="0">
              <a:spcBef>
                <a:spcPts val="1000"/>
              </a:spcBef>
              <a:spcAft>
                <a:spcPts val="1000"/>
              </a:spcAft>
              <a:buSzPts val="2800"/>
              <a:buFont typeface="Nunito SemiBold"/>
              <a:buChar char="■"/>
              <a:defRPr sz="2800">
                <a:latin typeface="Nunito SemiBold"/>
                <a:ea typeface="Nunito SemiBold"/>
                <a:cs typeface="Nunito SemiBold"/>
                <a:sym typeface="Nunito SemiBold"/>
              </a:defRPr>
            </a:lvl9pPr>
          </a:lstStyle>
          <a:p>
            <a:endParaRPr/>
          </a:p>
        </p:txBody>
      </p:sp>
      <p:sp>
        <p:nvSpPr>
          <p:cNvPr id="47" name="Google Shape;47;p4"/>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756510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97"/>
        <p:cNvGrpSpPr/>
        <p:nvPr/>
      </p:nvGrpSpPr>
      <p:grpSpPr>
        <a:xfrm>
          <a:off x="0" y="0"/>
          <a:ext cx="0" cy="0"/>
          <a:chOff x="0" y="0"/>
          <a:chExt cx="0" cy="0"/>
        </a:xfrm>
      </p:grpSpPr>
      <p:sp>
        <p:nvSpPr>
          <p:cNvPr id="101" name="Google Shape;101;p8"/>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02" name="Google Shape;102;p8"/>
          <p:cNvSpPr txBox="1">
            <a:spLocks noGrp="1"/>
          </p:cNvSpPr>
          <p:nvPr>
            <p:ph type="body" idx="1"/>
          </p:nvPr>
        </p:nvSpPr>
        <p:spPr>
          <a:xfrm>
            <a:off x="1188175"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3" name="Google Shape;103;p8"/>
          <p:cNvSpPr txBox="1">
            <a:spLocks noGrp="1"/>
          </p:cNvSpPr>
          <p:nvPr>
            <p:ph type="body" idx="2"/>
          </p:nvPr>
        </p:nvSpPr>
        <p:spPr>
          <a:xfrm>
            <a:off x="3400388"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4" name="Google Shape;104;p8"/>
          <p:cNvSpPr txBox="1">
            <a:spLocks noGrp="1"/>
          </p:cNvSpPr>
          <p:nvPr>
            <p:ph type="body" idx="3"/>
          </p:nvPr>
        </p:nvSpPr>
        <p:spPr>
          <a:xfrm>
            <a:off x="5612601" y="1506350"/>
            <a:ext cx="2001900" cy="278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05" name="Google Shape;105;p8"/>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7700041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54"/>
        <p:cNvGrpSpPr/>
        <p:nvPr/>
      </p:nvGrpSpPr>
      <p:grpSpPr>
        <a:xfrm>
          <a:off x="0" y="0"/>
          <a:ext cx="0" cy="0"/>
          <a:chOff x="0" y="0"/>
          <a:chExt cx="0" cy="0"/>
        </a:xfrm>
      </p:grpSpPr>
      <p:sp>
        <p:nvSpPr>
          <p:cNvPr id="58" name="Google Shape;58;p5"/>
          <p:cNvSpPr txBox="1">
            <a:spLocks noGrp="1"/>
          </p:cNvSpPr>
          <p:nvPr>
            <p:ph type="title"/>
          </p:nvPr>
        </p:nvSpPr>
        <p:spPr>
          <a:xfrm>
            <a:off x="883375" y="683600"/>
            <a:ext cx="6426300" cy="3963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9" name="Google Shape;59;p5"/>
          <p:cNvSpPr txBox="1">
            <a:spLocks noGrp="1"/>
          </p:cNvSpPr>
          <p:nvPr>
            <p:ph type="body" idx="1"/>
          </p:nvPr>
        </p:nvSpPr>
        <p:spPr>
          <a:xfrm>
            <a:off x="1188175" y="1506350"/>
            <a:ext cx="6426300" cy="28404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60" name="Google Shape;60;p5"/>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8772824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Dark">
  <p:cSld name="Blank - Dark">
    <p:bg>
      <p:bgPr>
        <a:solidFill>
          <a:schemeClr val="dk1"/>
        </a:solidFill>
        <a:effectLst/>
      </p:bgPr>
    </p:bg>
    <p:spTree>
      <p:nvGrpSpPr>
        <p:cNvPr id="1" name="Shape 154"/>
        <p:cNvGrpSpPr/>
        <p:nvPr/>
      </p:nvGrpSpPr>
      <p:grpSpPr>
        <a:xfrm>
          <a:off x="0" y="0"/>
          <a:ext cx="0" cy="0"/>
          <a:chOff x="0" y="0"/>
          <a:chExt cx="0" cy="0"/>
        </a:xfrm>
      </p:grpSpPr>
      <p:sp>
        <p:nvSpPr>
          <p:cNvPr id="155" name="Google Shape;155;p12"/>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1377677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 Half">
  <p:cSld name="Blank - Half">
    <p:bg>
      <p:bgPr>
        <a:solidFill>
          <a:schemeClr val="lt1"/>
        </a:solidFill>
        <a:effectLst/>
      </p:bgPr>
    </p:bg>
    <p:spTree>
      <p:nvGrpSpPr>
        <p:cNvPr id="1" name="Shape 166"/>
        <p:cNvGrpSpPr/>
        <p:nvPr/>
      </p:nvGrpSpPr>
      <p:grpSpPr>
        <a:xfrm>
          <a:off x="0" y="0"/>
          <a:ext cx="0" cy="0"/>
          <a:chOff x="0" y="0"/>
          <a:chExt cx="0" cy="0"/>
        </a:xfrm>
      </p:grpSpPr>
      <p:sp>
        <p:nvSpPr>
          <p:cNvPr id="168" name="Google Shape;168;p13"/>
          <p:cNvSpPr txBox="1">
            <a:spLocks noGrp="1"/>
          </p:cNvSpPr>
          <p:nvPr>
            <p:ph type="sldNum" idx="12"/>
          </p:nvPr>
        </p:nvSpPr>
        <p:spPr>
          <a:xfrm>
            <a:off x="8404375" y="4693376"/>
            <a:ext cx="548700" cy="300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64270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39" name="Google Shape;3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4.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92625"/>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Fira Sans"/>
              <a:buChar char="●"/>
              <a:defRPr sz="1800">
                <a:solidFill>
                  <a:schemeClr val="dk1"/>
                </a:solidFill>
                <a:latin typeface="Fira Sans"/>
                <a:ea typeface="Fira Sans"/>
                <a:cs typeface="Fira Sans"/>
                <a:sym typeface="Fira Sans"/>
              </a:defRPr>
            </a:lvl1pPr>
            <a:lvl2pPr marL="914400" lvl="1"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8">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8">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B61BEF0D-F0BB-DE4B-95CE-6DB70DBA9567}" type="datetimeFigureOut">
              <a:rPr lang="en-US" dirty="0"/>
              <a:pPr/>
              <a:t>4/23/2022</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1778"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439694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transition>
    <p:fade thruBlk="1"/>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ABA614-0ED0-468E-A564-2CA91885A0E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DE561C-34DC-4099-A3E9-5F7F5AF5A7C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B47632-EF1F-459B-B4F6-89538593414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4/23/2022</a:t>
            </a:fld>
            <a:endParaRPr lang="en-US" dirty="0"/>
          </a:p>
        </p:txBody>
      </p:sp>
      <p:sp>
        <p:nvSpPr>
          <p:cNvPr id="5" name="Footer Placeholder 4">
            <a:extLst>
              <a:ext uri="{FF2B5EF4-FFF2-40B4-BE49-F238E27FC236}">
                <a16:creationId xmlns:a16="http://schemas.microsoft.com/office/drawing/2014/main" id="{4B75CDCC-C264-453C-A473-7DEA773EAAF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C9A4AF-2B03-49DE-AAC9-11D41686F6F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13541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Lst>
  <p:transition>
    <p:fade thruBlk="1"/>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hyperlink" Target="http://jmoral.es/blog/ide-python"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jmoral.es/blog/ide-python" TargetMode="External"/><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www.pngall.com/teacher-png" TargetMode="External"/><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pixabay.com/illustrations/detective-searching-man-search-1424831/" TargetMode="External"/><Relationship Id="rId5" Type="http://schemas.openxmlformats.org/officeDocument/2006/relationships/image" Target="../media/image9.png"/><Relationship Id="rId4" Type="http://schemas.openxmlformats.org/officeDocument/2006/relationships/hyperlink" Target="https://atareao.es/ubuntu/proteger-ubuntu-de-virus-con-antivira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hyperlink" Target="https://kenscourses.com/tc1019fall2016/syndicated/software-testing-6/" TargetMode="External"/><Relationship Id="rId2" Type="http://schemas.openxmlformats.org/officeDocument/2006/relationships/image" Target="../media/image28.png"/><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tmp"/></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asnthanhan.blogspot.com/2013/08/the-safe-mac-mac-malware-guide.html" TargetMode="External"/><Relationship Id="rId7" Type="http://schemas.openxmlformats.org/officeDocument/2006/relationships/hyperlink" Target="https://es.wikipedia.org/wiki/McAfee" TargetMode="External"/><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hyperlink" Target="https://commons.wikimedia.org/wiki/File:Avast_Software_logo.svg" TargetMode="External"/><Relationship Id="rId5" Type="http://schemas.openxmlformats.org/officeDocument/2006/relationships/hyperlink" Target="http://av-gurus.blogspot.com/2011/06/osobna-iskaznica-br0003-bitdefender.html" TargetMode="Externa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hyperlink" Target="https://en.wikipedia.org/wiki/Norton_(Symante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5"/>
          <p:cNvSpPr txBox="1">
            <a:spLocks noGrp="1"/>
          </p:cNvSpPr>
          <p:nvPr>
            <p:ph type="ctrTitle"/>
          </p:nvPr>
        </p:nvSpPr>
        <p:spPr>
          <a:xfrm>
            <a:off x="4233487" y="1996158"/>
            <a:ext cx="4277428" cy="142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PROJECT EXHIBITION - II</a:t>
            </a:r>
            <a:endParaRPr sz="4800" dirty="0"/>
          </a:p>
        </p:txBody>
      </p:sp>
      <p:sp>
        <p:nvSpPr>
          <p:cNvPr id="55" name="Google Shape;55;p15"/>
          <p:cNvSpPr txBox="1">
            <a:spLocks noGrp="1"/>
          </p:cNvSpPr>
          <p:nvPr>
            <p:ph type="subTitle" idx="1"/>
          </p:nvPr>
        </p:nvSpPr>
        <p:spPr>
          <a:xfrm>
            <a:off x="4298388" y="3353488"/>
            <a:ext cx="3567000" cy="513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Review – Final Review</a:t>
            </a:r>
          </a:p>
          <a:p>
            <a:pPr marL="0" lvl="0" indent="0" algn="l" rtl="0">
              <a:spcBef>
                <a:spcPts val="0"/>
              </a:spcBef>
              <a:spcAft>
                <a:spcPts val="0"/>
              </a:spcAft>
              <a:buNone/>
            </a:pPr>
            <a:endParaRPr dirty="0"/>
          </a:p>
        </p:txBody>
      </p:sp>
      <p:grpSp>
        <p:nvGrpSpPr>
          <p:cNvPr id="56" name="Google Shape;56;p15"/>
          <p:cNvGrpSpPr/>
          <p:nvPr/>
        </p:nvGrpSpPr>
        <p:grpSpPr>
          <a:xfrm>
            <a:off x="-791593" y="698955"/>
            <a:ext cx="4707895" cy="6472387"/>
            <a:chOff x="-1006072" y="1271750"/>
            <a:chExt cx="4357952" cy="5991287"/>
          </a:xfrm>
        </p:grpSpPr>
        <p:sp>
          <p:nvSpPr>
            <p:cNvPr id="57" name="Google Shape;57;p15"/>
            <p:cNvSpPr/>
            <p:nvPr/>
          </p:nvSpPr>
          <p:spPr>
            <a:xfrm>
              <a:off x="1068003"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136840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166885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968814"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269261"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569708"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866777"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1055875" y="4208223"/>
              <a:ext cx="502564" cy="182865"/>
            </a:xfrm>
            <a:custGeom>
              <a:avLst/>
              <a:gdLst/>
              <a:ahLst/>
              <a:cxnLst/>
              <a:rect l="l" t="t" r="r" b="b"/>
              <a:pathLst>
                <a:path w="12348" h="4493" extrusionOk="0">
                  <a:moveTo>
                    <a:pt x="9838" y="0"/>
                  </a:moveTo>
                  <a:cubicBezTo>
                    <a:pt x="9200" y="0"/>
                    <a:pt x="8568" y="272"/>
                    <a:pt x="8132" y="800"/>
                  </a:cubicBezTo>
                  <a:cubicBezTo>
                    <a:pt x="7799" y="1192"/>
                    <a:pt x="7620" y="1669"/>
                    <a:pt x="7608" y="2145"/>
                  </a:cubicBezTo>
                  <a:lnTo>
                    <a:pt x="2941" y="2181"/>
                  </a:lnTo>
                  <a:cubicBezTo>
                    <a:pt x="2906" y="1847"/>
                    <a:pt x="2739" y="1514"/>
                    <a:pt x="2465" y="1264"/>
                  </a:cubicBezTo>
                  <a:cubicBezTo>
                    <a:pt x="2206" y="1047"/>
                    <a:pt x="1887" y="940"/>
                    <a:pt x="1570" y="940"/>
                  </a:cubicBezTo>
                  <a:cubicBezTo>
                    <a:pt x="1173" y="940"/>
                    <a:pt x="778" y="1107"/>
                    <a:pt x="500" y="1431"/>
                  </a:cubicBezTo>
                  <a:cubicBezTo>
                    <a:pt x="0" y="2002"/>
                    <a:pt x="84" y="2883"/>
                    <a:pt x="655" y="3395"/>
                  </a:cubicBezTo>
                  <a:cubicBezTo>
                    <a:pt x="915" y="3612"/>
                    <a:pt x="1233" y="3719"/>
                    <a:pt x="1550" y="3719"/>
                  </a:cubicBezTo>
                  <a:cubicBezTo>
                    <a:pt x="1947" y="3719"/>
                    <a:pt x="2342" y="3552"/>
                    <a:pt x="2620" y="3228"/>
                  </a:cubicBezTo>
                  <a:cubicBezTo>
                    <a:pt x="2822" y="3002"/>
                    <a:pt x="2917" y="2728"/>
                    <a:pt x="2953" y="2443"/>
                  </a:cubicBezTo>
                  <a:lnTo>
                    <a:pt x="7620" y="2395"/>
                  </a:lnTo>
                  <a:cubicBezTo>
                    <a:pt x="7668" y="2978"/>
                    <a:pt x="7918" y="3562"/>
                    <a:pt x="8418" y="3955"/>
                  </a:cubicBezTo>
                  <a:cubicBezTo>
                    <a:pt x="8832" y="4316"/>
                    <a:pt x="9346" y="4492"/>
                    <a:pt x="9859" y="4492"/>
                  </a:cubicBezTo>
                  <a:cubicBezTo>
                    <a:pt x="10496" y="4492"/>
                    <a:pt x="11131" y="4220"/>
                    <a:pt x="11573" y="3693"/>
                  </a:cubicBezTo>
                  <a:cubicBezTo>
                    <a:pt x="12347" y="2752"/>
                    <a:pt x="12228" y="1335"/>
                    <a:pt x="11288" y="538"/>
                  </a:cubicBezTo>
                  <a:cubicBezTo>
                    <a:pt x="10868" y="176"/>
                    <a:pt x="10351" y="0"/>
                    <a:pt x="983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1063608" y="2410971"/>
              <a:ext cx="94546" cy="94546"/>
            </a:xfrm>
            <a:custGeom>
              <a:avLst/>
              <a:gdLst/>
              <a:ahLst/>
              <a:cxnLst/>
              <a:rect l="l" t="t" r="r" b="b"/>
              <a:pathLst>
                <a:path w="2323" h="2323" extrusionOk="0">
                  <a:moveTo>
                    <a:pt x="1168" y="1"/>
                  </a:moveTo>
                  <a:cubicBezTo>
                    <a:pt x="525" y="1"/>
                    <a:pt x="1" y="525"/>
                    <a:pt x="1" y="1167"/>
                  </a:cubicBezTo>
                  <a:cubicBezTo>
                    <a:pt x="1" y="1799"/>
                    <a:pt x="525" y="2322"/>
                    <a:pt x="1168" y="2322"/>
                  </a:cubicBezTo>
                  <a:cubicBezTo>
                    <a:pt x="1811" y="2322"/>
                    <a:pt x="2323" y="1799"/>
                    <a:pt x="2323" y="1167"/>
                  </a:cubicBezTo>
                  <a:cubicBezTo>
                    <a:pt x="2323" y="525"/>
                    <a:pt x="1811" y="1"/>
                    <a:pt x="11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1063608" y="2277721"/>
              <a:ext cx="94546" cy="94546"/>
            </a:xfrm>
            <a:custGeom>
              <a:avLst/>
              <a:gdLst/>
              <a:ahLst/>
              <a:cxnLst/>
              <a:rect l="l" t="t" r="r" b="b"/>
              <a:pathLst>
                <a:path w="2323" h="2323" extrusionOk="0">
                  <a:moveTo>
                    <a:pt x="1168" y="0"/>
                  </a:moveTo>
                  <a:cubicBezTo>
                    <a:pt x="525" y="0"/>
                    <a:pt x="1" y="524"/>
                    <a:pt x="1" y="1167"/>
                  </a:cubicBezTo>
                  <a:cubicBezTo>
                    <a:pt x="1" y="1798"/>
                    <a:pt x="525" y="2322"/>
                    <a:pt x="1168" y="2322"/>
                  </a:cubicBezTo>
                  <a:cubicBezTo>
                    <a:pt x="1811" y="2322"/>
                    <a:pt x="2323" y="1798"/>
                    <a:pt x="2323" y="1167"/>
                  </a:cubicBezTo>
                  <a:cubicBezTo>
                    <a:pt x="2323" y="524"/>
                    <a:pt x="1811" y="0"/>
                    <a:pt x="1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1069916" y="1822700"/>
              <a:ext cx="914936" cy="110053"/>
            </a:xfrm>
            <a:custGeom>
              <a:avLst/>
              <a:gdLst/>
              <a:ahLst/>
              <a:cxnLst/>
              <a:rect l="l" t="t" r="r" b="b"/>
              <a:pathLst>
                <a:path w="22480" h="2704" extrusionOk="0">
                  <a:moveTo>
                    <a:pt x="1" y="1"/>
                  </a:moveTo>
                  <a:lnTo>
                    <a:pt x="1" y="2703"/>
                  </a:lnTo>
                  <a:lnTo>
                    <a:pt x="22480" y="2703"/>
                  </a:lnTo>
                  <a:lnTo>
                    <a:pt x="224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1069916" y="1981143"/>
              <a:ext cx="745828" cy="54335"/>
            </a:xfrm>
            <a:custGeom>
              <a:avLst/>
              <a:gdLst/>
              <a:ahLst/>
              <a:cxnLst/>
              <a:rect l="l" t="t" r="r" b="b"/>
              <a:pathLst>
                <a:path w="18325" h="1335" extrusionOk="0">
                  <a:moveTo>
                    <a:pt x="1" y="1"/>
                  </a:moveTo>
                  <a:lnTo>
                    <a:pt x="1" y="1334"/>
                  </a:lnTo>
                  <a:lnTo>
                    <a:pt x="18324" y="1334"/>
                  </a:lnTo>
                  <a:lnTo>
                    <a:pt x="183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1069916" y="2069828"/>
              <a:ext cx="745828" cy="54823"/>
            </a:xfrm>
            <a:custGeom>
              <a:avLst/>
              <a:gdLst/>
              <a:ahLst/>
              <a:cxnLst/>
              <a:rect l="l" t="t" r="r" b="b"/>
              <a:pathLst>
                <a:path w="18325" h="1347" extrusionOk="0">
                  <a:moveTo>
                    <a:pt x="1" y="1"/>
                  </a:moveTo>
                  <a:lnTo>
                    <a:pt x="1" y="1346"/>
                  </a:lnTo>
                  <a:lnTo>
                    <a:pt x="18324" y="1346"/>
                  </a:lnTo>
                  <a:lnTo>
                    <a:pt x="183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1069916" y="2158512"/>
              <a:ext cx="489947" cy="54335"/>
            </a:xfrm>
            <a:custGeom>
              <a:avLst/>
              <a:gdLst/>
              <a:ahLst/>
              <a:cxnLst/>
              <a:rect l="l" t="t" r="r" b="b"/>
              <a:pathLst>
                <a:path w="12038" h="1335" extrusionOk="0">
                  <a:moveTo>
                    <a:pt x="1" y="1"/>
                  </a:moveTo>
                  <a:lnTo>
                    <a:pt x="1" y="1334"/>
                  </a:lnTo>
                  <a:lnTo>
                    <a:pt x="12038" y="1334"/>
                  </a:lnTo>
                  <a:lnTo>
                    <a:pt x="1203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1130966"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1267636" y="5001539"/>
              <a:ext cx="219536" cy="194831"/>
            </a:xfrm>
            <a:custGeom>
              <a:avLst/>
              <a:gdLst/>
              <a:ahLst/>
              <a:cxnLst/>
              <a:rect l="l" t="t" r="r" b="b"/>
              <a:pathLst>
                <a:path w="5394" h="4787" extrusionOk="0">
                  <a:moveTo>
                    <a:pt x="3334" y="0"/>
                  </a:moveTo>
                  <a:lnTo>
                    <a:pt x="0" y="4787"/>
                  </a:lnTo>
                  <a:lnTo>
                    <a:pt x="2060" y="4787"/>
                  </a:lnTo>
                  <a:lnTo>
                    <a:pt x="539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1403330" y="5001539"/>
              <a:ext cx="220513" cy="194831"/>
            </a:xfrm>
            <a:custGeom>
              <a:avLst/>
              <a:gdLst/>
              <a:ahLst/>
              <a:cxnLst/>
              <a:rect l="l" t="t" r="r" b="b"/>
              <a:pathLst>
                <a:path w="5418" h="4787" extrusionOk="0">
                  <a:moveTo>
                    <a:pt x="3346" y="0"/>
                  </a:moveTo>
                  <a:lnTo>
                    <a:pt x="0" y="4787"/>
                  </a:lnTo>
                  <a:lnTo>
                    <a:pt x="2084" y="4787"/>
                  </a:lnTo>
                  <a:lnTo>
                    <a:pt x="5418"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1539471"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1675653"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1811835"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1598120" y="4774272"/>
              <a:ext cx="1247862" cy="2488764"/>
            </a:xfrm>
            <a:custGeom>
              <a:avLst/>
              <a:gdLst/>
              <a:ahLst/>
              <a:cxnLst/>
              <a:rect l="l" t="t" r="r" b="b"/>
              <a:pathLst>
                <a:path w="30660" h="61149" extrusionOk="0">
                  <a:moveTo>
                    <a:pt x="727" y="0"/>
                  </a:moveTo>
                  <a:cubicBezTo>
                    <a:pt x="0" y="11014"/>
                    <a:pt x="3072" y="44744"/>
                    <a:pt x="4144" y="56293"/>
                  </a:cubicBezTo>
                  <a:cubicBezTo>
                    <a:pt x="4168" y="56603"/>
                    <a:pt x="4453" y="56960"/>
                    <a:pt x="4477" y="57245"/>
                  </a:cubicBezTo>
                  <a:cubicBezTo>
                    <a:pt x="4644" y="59019"/>
                    <a:pt x="4751" y="60091"/>
                    <a:pt x="4751" y="60258"/>
                  </a:cubicBezTo>
                  <a:cubicBezTo>
                    <a:pt x="4779" y="60847"/>
                    <a:pt x="6567" y="61148"/>
                    <a:pt x="8454" y="61148"/>
                  </a:cubicBezTo>
                  <a:cubicBezTo>
                    <a:pt x="10570" y="61148"/>
                    <a:pt x="12810" y="60770"/>
                    <a:pt x="12835" y="59996"/>
                  </a:cubicBezTo>
                  <a:lnTo>
                    <a:pt x="12871" y="57055"/>
                  </a:lnTo>
                  <a:lnTo>
                    <a:pt x="13276" y="56186"/>
                  </a:lnTo>
                  <a:lnTo>
                    <a:pt x="15633" y="14514"/>
                  </a:lnTo>
                  <a:cubicBezTo>
                    <a:pt x="15615" y="14003"/>
                    <a:pt x="15763" y="13674"/>
                    <a:pt x="15908" y="13674"/>
                  </a:cubicBezTo>
                  <a:cubicBezTo>
                    <a:pt x="16040" y="13674"/>
                    <a:pt x="16169" y="13945"/>
                    <a:pt x="16169" y="14597"/>
                  </a:cubicBezTo>
                  <a:cubicBezTo>
                    <a:pt x="16122" y="24872"/>
                    <a:pt x="18622" y="46697"/>
                    <a:pt x="19003" y="55733"/>
                  </a:cubicBezTo>
                  <a:cubicBezTo>
                    <a:pt x="19027" y="55948"/>
                    <a:pt x="19348" y="56162"/>
                    <a:pt x="19348" y="56364"/>
                  </a:cubicBezTo>
                  <a:cubicBezTo>
                    <a:pt x="19455" y="58567"/>
                    <a:pt x="19527" y="59936"/>
                    <a:pt x="19539" y="60079"/>
                  </a:cubicBezTo>
                  <a:cubicBezTo>
                    <a:pt x="19635" y="60525"/>
                    <a:pt x="21296" y="60734"/>
                    <a:pt x="23092" y="60734"/>
                  </a:cubicBezTo>
                  <a:cubicBezTo>
                    <a:pt x="25274" y="60734"/>
                    <a:pt x="27656" y="60426"/>
                    <a:pt x="27683" y="59865"/>
                  </a:cubicBezTo>
                  <a:cubicBezTo>
                    <a:pt x="27683" y="59734"/>
                    <a:pt x="27790" y="58424"/>
                    <a:pt x="27921" y="56257"/>
                  </a:cubicBezTo>
                  <a:cubicBezTo>
                    <a:pt x="27933" y="56007"/>
                    <a:pt x="28171" y="55733"/>
                    <a:pt x="28194" y="55448"/>
                  </a:cubicBezTo>
                  <a:cubicBezTo>
                    <a:pt x="28921" y="44041"/>
                    <a:pt x="30659" y="13573"/>
                    <a:pt x="29385" y="48"/>
                  </a:cubicBezTo>
                  <a:cubicBezTo>
                    <a:pt x="29385" y="48"/>
                    <a:pt x="15360" y="0"/>
                    <a:pt x="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1615091" y="4944844"/>
              <a:ext cx="1192103" cy="155596"/>
            </a:xfrm>
            <a:custGeom>
              <a:avLst/>
              <a:gdLst/>
              <a:ahLst/>
              <a:cxnLst/>
              <a:rect l="l" t="t" r="r" b="b"/>
              <a:pathLst>
                <a:path w="29290" h="3823" extrusionOk="0">
                  <a:moveTo>
                    <a:pt x="16252" y="0"/>
                  </a:moveTo>
                  <a:lnTo>
                    <a:pt x="0" y="1310"/>
                  </a:lnTo>
                  <a:cubicBezTo>
                    <a:pt x="0" y="1310"/>
                    <a:pt x="5668" y="3822"/>
                    <a:pt x="15443" y="3822"/>
                  </a:cubicBezTo>
                  <a:cubicBezTo>
                    <a:pt x="25230" y="3822"/>
                    <a:pt x="29290" y="1310"/>
                    <a:pt x="29290" y="1310"/>
                  </a:cubicBezTo>
                  <a:lnTo>
                    <a:pt x="162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1944598" y="1693805"/>
              <a:ext cx="632885" cy="1078224"/>
            </a:xfrm>
            <a:custGeom>
              <a:avLst/>
              <a:gdLst/>
              <a:ahLst/>
              <a:cxnLst/>
              <a:rect l="l" t="t" r="r" b="b"/>
              <a:pathLst>
                <a:path w="15550" h="26492" extrusionOk="0">
                  <a:moveTo>
                    <a:pt x="7870" y="0"/>
                  </a:moveTo>
                  <a:cubicBezTo>
                    <a:pt x="7870" y="0"/>
                    <a:pt x="131" y="3787"/>
                    <a:pt x="131" y="7335"/>
                  </a:cubicBezTo>
                  <a:cubicBezTo>
                    <a:pt x="131" y="10907"/>
                    <a:pt x="0" y="21860"/>
                    <a:pt x="1977" y="26492"/>
                  </a:cubicBezTo>
                  <a:lnTo>
                    <a:pt x="13657" y="26492"/>
                  </a:lnTo>
                  <a:cubicBezTo>
                    <a:pt x="15348" y="23587"/>
                    <a:pt x="15550" y="10918"/>
                    <a:pt x="15550" y="7370"/>
                  </a:cubicBezTo>
                  <a:cubicBezTo>
                    <a:pt x="15550" y="3822"/>
                    <a:pt x="7870" y="0"/>
                    <a:pt x="7870" y="0"/>
                  </a:cubicBezTo>
                  <a:close/>
                </a:path>
              </a:pathLst>
            </a:custGeom>
            <a:solidFill>
              <a:srgbClr val="03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2657416" y="3209578"/>
              <a:ext cx="399348" cy="940170"/>
            </a:xfrm>
            <a:custGeom>
              <a:avLst/>
              <a:gdLst/>
              <a:ahLst/>
              <a:cxnLst/>
              <a:rect l="l" t="t" r="r" b="b"/>
              <a:pathLst>
                <a:path w="9812" h="23100" extrusionOk="0">
                  <a:moveTo>
                    <a:pt x="7287" y="0"/>
                  </a:moveTo>
                  <a:lnTo>
                    <a:pt x="310" y="5215"/>
                  </a:lnTo>
                  <a:lnTo>
                    <a:pt x="4287" y="15097"/>
                  </a:lnTo>
                  <a:lnTo>
                    <a:pt x="1" y="20014"/>
                  </a:lnTo>
                  <a:cubicBezTo>
                    <a:pt x="1" y="20014"/>
                    <a:pt x="897" y="23099"/>
                    <a:pt x="1032" y="23099"/>
                  </a:cubicBezTo>
                  <a:cubicBezTo>
                    <a:pt x="1034" y="23099"/>
                    <a:pt x="1035" y="23099"/>
                    <a:pt x="1036" y="23098"/>
                  </a:cubicBezTo>
                  <a:cubicBezTo>
                    <a:pt x="1155" y="23039"/>
                    <a:pt x="8978" y="18074"/>
                    <a:pt x="9395" y="16038"/>
                  </a:cubicBezTo>
                  <a:cubicBezTo>
                    <a:pt x="9811" y="14002"/>
                    <a:pt x="7287" y="0"/>
                    <a:pt x="728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425104" y="3226997"/>
              <a:ext cx="400814" cy="942124"/>
            </a:xfrm>
            <a:custGeom>
              <a:avLst/>
              <a:gdLst/>
              <a:ahLst/>
              <a:cxnLst/>
              <a:rect l="l" t="t" r="r" b="b"/>
              <a:pathLst>
                <a:path w="9848" h="23148" extrusionOk="0">
                  <a:moveTo>
                    <a:pt x="2835" y="1"/>
                  </a:moveTo>
                  <a:cubicBezTo>
                    <a:pt x="2835" y="1"/>
                    <a:pt x="1" y="13538"/>
                    <a:pt x="418" y="15562"/>
                  </a:cubicBezTo>
                  <a:cubicBezTo>
                    <a:pt x="834" y="17610"/>
                    <a:pt x="8704" y="23087"/>
                    <a:pt x="8823" y="23146"/>
                  </a:cubicBezTo>
                  <a:cubicBezTo>
                    <a:pt x="8825" y="23147"/>
                    <a:pt x="8826" y="23148"/>
                    <a:pt x="8828" y="23148"/>
                  </a:cubicBezTo>
                  <a:cubicBezTo>
                    <a:pt x="8963" y="23148"/>
                    <a:pt x="9847" y="20063"/>
                    <a:pt x="9847" y="20063"/>
                  </a:cubicBezTo>
                  <a:lnTo>
                    <a:pt x="5561" y="15145"/>
                  </a:lnTo>
                  <a:lnTo>
                    <a:pt x="9538" y="5263"/>
                  </a:lnTo>
                  <a:lnTo>
                    <a:pt x="2835" y="1"/>
                  </a:ln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367473" y="2660053"/>
              <a:ext cx="1682009" cy="2371589"/>
            </a:xfrm>
            <a:custGeom>
              <a:avLst/>
              <a:gdLst/>
              <a:ahLst/>
              <a:cxnLst/>
              <a:rect l="l" t="t" r="r" b="b"/>
              <a:pathLst>
                <a:path w="41327" h="58270" extrusionOk="0">
                  <a:moveTo>
                    <a:pt x="17026" y="0"/>
                  </a:moveTo>
                  <a:cubicBezTo>
                    <a:pt x="17026" y="0"/>
                    <a:pt x="9489" y="2917"/>
                    <a:pt x="6930" y="4656"/>
                  </a:cubicBezTo>
                  <a:cubicBezTo>
                    <a:pt x="3524" y="6966"/>
                    <a:pt x="107" y="15717"/>
                    <a:pt x="0" y="18515"/>
                  </a:cubicBezTo>
                  <a:cubicBezTo>
                    <a:pt x="0" y="18515"/>
                    <a:pt x="4929" y="19693"/>
                    <a:pt x="9156" y="20836"/>
                  </a:cubicBezTo>
                  <a:cubicBezTo>
                    <a:pt x="9275" y="22872"/>
                    <a:pt x="9192" y="25194"/>
                    <a:pt x="8799" y="27873"/>
                  </a:cubicBezTo>
                  <a:cubicBezTo>
                    <a:pt x="8585" y="29230"/>
                    <a:pt x="6179" y="44482"/>
                    <a:pt x="5298" y="52090"/>
                  </a:cubicBezTo>
                  <a:cubicBezTo>
                    <a:pt x="5239" y="52566"/>
                    <a:pt x="6358" y="53614"/>
                    <a:pt x="6299" y="54067"/>
                  </a:cubicBezTo>
                  <a:cubicBezTo>
                    <a:pt x="6120" y="55543"/>
                    <a:pt x="5906" y="57150"/>
                    <a:pt x="6096" y="57436"/>
                  </a:cubicBezTo>
                  <a:cubicBezTo>
                    <a:pt x="6346" y="57817"/>
                    <a:pt x="13299" y="58270"/>
                    <a:pt x="21443" y="58270"/>
                  </a:cubicBezTo>
                  <a:cubicBezTo>
                    <a:pt x="28730" y="58270"/>
                    <a:pt x="35147" y="57615"/>
                    <a:pt x="35421" y="57353"/>
                  </a:cubicBezTo>
                  <a:cubicBezTo>
                    <a:pt x="35671" y="57162"/>
                    <a:pt x="35445" y="56210"/>
                    <a:pt x="35338" y="54531"/>
                  </a:cubicBezTo>
                  <a:cubicBezTo>
                    <a:pt x="35326" y="54186"/>
                    <a:pt x="36445" y="53305"/>
                    <a:pt x="36409" y="52924"/>
                  </a:cubicBezTo>
                  <a:cubicBezTo>
                    <a:pt x="36017" y="46613"/>
                    <a:pt x="33873" y="32183"/>
                    <a:pt x="33814" y="31326"/>
                  </a:cubicBezTo>
                  <a:cubicBezTo>
                    <a:pt x="33552" y="27218"/>
                    <a:pt x="33683" y="23813"/>
                    <a:pt x="33992" y="20967"/>
                  </a:cubicBezTo>
                  <a:cubicBezTo>
                    <a:pt x="38576" y="20265"/>
                    <a:pt x="41327" y="15955"/>
                    <a:pt x="41327" y="15955"/>
                  </a:cubicBezTo>
                  <a:cubicBezTo>
                    <a:pt x="41208" y="12633"/>
                    <a:pt x="39803" y="7489"/>
                    <a:pt x="37005" y="5715"/>
                  </a:cubicBezTo>
                  <a:cubicBezTo>
                    <a:pt x="35135" y="4037"/>
                    <a:pt x="28349" y="1263"/>
                    <a:pt x="26480" y="715"/>
                  </a:cubicBezTo>
                  <a:cubicBezTo>
                    <a:pt x="25721" y="492"/>
                    <a:pt x="25006" y="422"/>
                    <a:pt x="24298" y="422"/>
                  </a:cubicBezTo>
                  <a:cubicBezTo>
                    <a:pt x="23141" y="422"/>
                    <a:pt x="22001" y="607"/>
                    <a:pt x="20706" y="607"/>
                  </a:cubicBezTo>
                  <a:cubicBezTo>
                    <a:pt x="19621" y="607"/>
                    <a:pt x="18427" y="477"/>
                    <a:pt x="17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053022" y="2400797"/>
              <a:ext cx="384615" cy="318925"/>
            </a:xfrm>
            <a:custGeom>
              <a:avLst/>
              <a:gdLst/>
              <a:ahLst/>
              <a:cxnLst/>
              <a:rect l="l" t="t" r="r" b="b"/>
              <a:pathLst>
                <a:path w="9450" h="7836" extrusionOk="0">
                  <a:moveTo>
                    <a:pt x="587" y="1"/>
                  </a:moveTo>
                  <a:lnTo>
                    <a:pt x="587" y="1"/>
                  </a:lnTo>
                  <a:cubicBezTo>
                    <a:pt x="599" y="1477"/>
                    <a:pt x="492" y="4513"/>
                    <a:pt x="182" y="6370"/>
                  </a:cubicBezTo>
                  <a:cubicBezTo>
                    <a:pt x="0" y="7389"/>
                    <a:pt x="2797" y="7835"/>
                    <a:pt x="5353" y="7835"/>
                  </a:cubicBezTo>
                  <a:cubicBezTo>
                    <a:pt x="7485" y="7835"/>
                    <a:pt x="9449" y="7525"/>
                    <a:pt x="9374" y="6978"/>
                  </a:cubicBezTo>
                  <a:cubicBezTo>
                    <a:pt x="9255" y="6644"/>
                    <a:pt x="8909" y="2549"/>
                    <a:pt x="9016" y="382"/>
                  </a:cubicBezTo>
                  <a:lnTo>
                    <a:pt x="5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76873" y="2363963"/>
              <a:ext cx="343142" cy="217135"/>
            </a:xfrm>
            <a:custGeom>
              <a:avLst/>
              <a:gdLst/>
              <a:ahLst/>
              <a:cxnLst/>
              <a:rect l="l" t="t" r="r" b="b"/>
              <a:pathLst>
                <a:path w="8431" h="5335" extrusionOk="0">
                  <a:moveTo>
                    <a:pt x="8430" y="1"/>
                  </a:moveTo>
                  <a:lnTo>
                    <a:pt x="1" y="906"/>
                  </a:lnTo>
                  <a:cubicBezTo>
                    <a:pt x="1" y="906"/>
                    <a:pt x="72" y="1441"/>
                    <a:pt x="13" y="2382"/>
                  </a:cubicBezTo>
                  <a:cubicBezTo>
                    <a:pt x="13" y="2382"/>
                    <a:pt x="2525" y="5335"/>
                    <a:pt x="4311" y="5335"/>
                  </a:cubicBezTo>
                  <a:cubicBezTo>
                    <a:pt x="6097" y="5335"/>
                    <a:pt x="8395" y="2596"/>
                    <a:pt x="8395" y="2596"/>
                  </a:cubicBezTo>
                  <a:cubicBezTo>
                    <a:pt x="8395" y="2596"/>
                    <a:pt x="8347" y="775"/>
                    <a:pt x="8430"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493640" y="1956032"/>
              <a:ext cx="179528" cy="223443"/>
            </a:xfrm>
            <a:custGeom>
              <a:avLst/>
              <a:gdLst/>
              <a:ahLst/>
              <a:cxnLst/>
              <a:rect l="l" t="t" r="r" b="b"/>
              <a:pathLst>
                <a:path w="4411" h="5490" extrusionOk="0">
                  <a:moveTo>
                    <a:pt x="2769" y="0"/>
                  </a:moveTo>
                  <a:cubicBezTo>
                    <a:pt x="2657" y="0"/>
                    <a:pt x="2540" y="11"/>
                    <a:pt x="2417" y="34"/>
                  </a:cubicBezTo>
                  <a:cubicBezTo>
                    <a:pt x="1215" y="273"/>
                    <a:pt x="405" y="1035"/>
                    <a:pt x="203" y="2559"/>
                  </a:cubicBezTo>
                  <a:cubicBezTo>
                    <a:pt x="0" y="4094"/>
                    <a:pt x="762" y="4904"/>
                    <a:pt x="1691" y="5380"/>
                  </a:cubicBezTo>
                  <a:cubicBezTo>
                    <a:pt x="1833" y="5455"/>
                    <a:pt x="1976" y="5489"/>
                    <a:pt x="2117" y="5489"/>
                  </a:cubicBezTo>
                  <a:cubicBezTo>
                    <a:pt x="3105" y="5489"/>
                    <a:pt x="4040" y="3818"/>
                    <a:pt x="4227" y="2475"/>
                  </a:cubicBezTo>
                  <a:cubicBezTo>
                    <a:pt x="4411" y="1081"/>
                    <a:pt x="3868" y="0"/>
                    <a:pt x="2769"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572150" y="1956113"/>
              <a:ext cx="78999" cy="49817"/>
            </a:xfrm>
            <a:custGeom>
              <a:avLst/>
              <a:gdLst/>
              <a:ahLst/>
              <a:cxnLst/>
              <a:rect l="l" t="t" r="r" b="b"/>
              <a:pathLst>
                <a:path w="1941" h="1224" extrusionOk="0">
                  <a:moveTo>
                    <a:pt x="820" y="0"/>
                  </a:moveTo>
                  <a:cubicBezTo>
                    <a:pt x="433" y="0"/>
                    <a:pt x="155" y="140"/>
                    <a:pt x="155" y="140"/>
                  </a:cubicBezTo>
                  <a:lnTo>
                    <a:pt x="0" y="1223"/>
                  </a:lnTo>
                  <a:cubicBezTo>
                    <a:pt x="222" y="536"/>
                    <a:pt x="784" y="318"/>
                    <a:pt x="1254" y="318"/>
                  </a:cubicBezTo>
                  <a:cubicBezTo>
                    <a:pt x="1565" y="318"/>
                    <a:pt x="1836" y="414"/>
                    <a:pt x="1941" y="533"/>
                  </a:cubicBezTo>
                  <a:cubicBezTo>
                    <a:pt x="1941" y="533"/>
                    <a:pt x="1715" y="116"/>
                    <a:pt x="1072" y="21"/>
                  </a:cubicBezTo>
                  <a:cubicBezTo>
                    <a:pt x="984" y="6"/>
                    <a:pt x="900" y="0"/>
                    <a:pt x="820"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1852779" y="1956520"/>
              <a:ext cx="179080" cy="223443"/>
            </a:xfrm>
            <a:custGeom>
              <a:avLst/>
              <a:gdLst/>
              <a:ahLst/>
              <a:cxnLst/>
              <a:rect l="l" t="t" r="r" b="b"/>
              <a:pathLst>
                <a:path w="4400" h="5490" extrusionOk="0">
                  <a:moveTo>
                    <a:pt x="1625" y="0"/>
                  </a:moveTo>
                  <a:cubicBezTo>
                    <a:pt x="544" y="0"/>
                    <a:pt x="1" y="1081"/>
                    <a:pt x="185" y="2475"/>
                  </a:cubicBezTo>
                  <a:cubicBezTo>
                    <a:pt x="372" y="3818"/>
                    <a:pt x="1306" y="5489"/>
                    <a:pt x="2294" y="5489"/>
                  </a:cubicBezTo>
                  <a:cubicBezTo>
                    <a:pt x="2436" y="5489"/>
                    <a:pt x="2579" y="5455"/>
                    <a:pt x="2721" y="5380"/>
                  </a:cubicBezTo>
                  <a:cubicBezTo>
                    <a:pt x="3638" y="4904"/>
                    <a:pt x="4400" y="4094"/>
                    <a:pt x="4209" y="2570"/>
                  </a:cubicBezTo>
                  <a:cubicBezTo>
                    <a:pt x="3995" y="1034"/>
                    <a:pt x="3197" y="284"/>
                    <a:pt x="1971" y="34"/>
                  </a:cubicBezTo>
                  <a:cubicBezTo>
                    <a:pt x="1850" y="11"/>
                    <a:pt x="1735" y="0"/>
                    <a:pt x="1625"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1874798" y="1956764"/>
              <a:ext cx="79039" cy="49613"/>
            </a:xfrm>
            <a:custGeom>
              <a:avLst/>
              <a:gdLst/>
              <a:ahLst/>
              <a:cxnLst/>
              <a:rect l="l" t="t" r="r" b="b"/>
              <a:pathLst>
                <a:path w="1942" h="1219" extrusionOk="0">
                  <a:moveTo>
                    <a:pt x="1099" y="0"/>
                  </a:moveTo>
                  <a:cubicBezTo>
                    <a:pt x="1026" y="0"/>
                    <a:pt x="949" y="5"/>
                    <a:pt x="870" y="16"/>
                  </a:cubicBezTo>
                  <a:cubicBezTo>
                    <a:pt x="227" y="124"/>
                    <a:pt x="1" y="540"/>
                    <a:pt x="1" y="540"/>
                  </a:cubicBezTo>
                  <a:cubicBezTo>
                    <a:pt x="107" y="420"/>
                    <a:pt x="383" y="321"/>
                    <a:pt x="699" y="321"/>
                  </a:cubicBezTo>
                  <a:cubicBezTo>
                    <a:pt x="1167" y="321"/>
                    <a:pt x="1722" y="537"/>
                    <a:pt x="1942" y="1219"/>
                  </a:cubicBezTo>
                  <a:lnTo>
                    <a:pt x="1787" y="136"/>
                  </a:lnTo>
                  <a:cubicBezTo>
                    <a:pt x="1787" y="136"/>
                    <a:pt x="1491" y="0"/>
                    <a:pt x="1099"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1948953" y="1581881"/>
              <a:ext cx="628530" cy="659544"/>
            </a:xfrm>
            <a:custGeom>
              <a:avLst/>
              <a:gdLst/>
              <a:ahLst/>
              <a:cxnLst/>
              <a:rect l="l" t="t" r="r" b="b"/>
              <a:pathLst>
                <a:path w="15443" h="16205" extrusionOk="0">
                  <a:moveTo>
                    <a:pt x="7728" y="0"/>
                  </a:moveTo>
                  <a:cubicBezTo>
                    <a:pt x="3453" y="0"/>
                    <a:pt x="1" y="2750"/>
                    <a:pt x="1" y="8477"/>
                  </a:cubicBezTo>
                  <a:cubicBezTo>
                    <a:pt x="1" y="12752"/>
                    <a:pt x="3453" y="16204"/>
                    <a:pt x="7728" y="16204"/>
                  </a:cubicBezTo>
                  <a:cubicBezTo>
                    <a:pt x="11990" y="16204"/>
                    <a:pt x="15443" y="12752"/>
                    <a:pt x="15443" y="8477"/>
                  </a:cubicBezTo>
                  <a:cubicBezTo>
                    <a:pt x="15443" y="2870"/>
                    <a:pt x="11978" y="0"/>
                    <a:pt x="7728"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1947976" y="1926891"/>
              <a:ext cx="629507" cy="577777"/>
            </a:xfrm>
            <a:custGeom>
              <a:avLst/>
              <a:gdLst/>
              <a:ahLst/>
              <a:cxnLst/>
              <a:rect l="l" t="t" r="r" b="b"/>
              <a:pathLst>
                <a:path w="15467" h="14196" extrusionOk="0">
                  <a:moveTo>
                    <a:pt x="15467" y="0"/>
                  </a:moveTo>
                  <a:lnTo>
                    <a:pt x="1" y="24"/>
                  </a:lnTo>
                  <a:cubicBezTo>
                    <a:pt x="1" y="4156"/>
                    <a:pt x="1" y="7608"/>
                    <a:pt x="1584" y="9859"/>
                  </a:cubicBezTo>
                  <a:cubicBezTo>
                    <a:pt x="2489" y="11156"/>
                    <a:pt x="4775" y="13419"/>
                    <a:pt x="6537" y="14038"/>
                  </a:cubicBezTo>
                  <a:cubicBezTo>
                    <a:pt x="6813" y="14132"/>
                    <a:pt x="7390" y="14196"/>
                    <a:pt x="7901" y="14196"/>
                  </a:cubicBezTo>
                  <a:cubicBezTo>
                    <a:pt x="8228" y="14196"/>
                    <a:pt x="8528" y="14170"/>
                    <a:pt x="8704" y="14109"/>
                  </a:cubicBezTo>
                  <a:cubicBezTo>
                    <a:pt x="10490" y="13514"/>
                    <a:pt x="12943" y="11192"/>
                    <a:pt x="13895" y="9847"/>
                  </a:cubicBezTo>
                  <a:cubicBezTo>
                    <a:pt x="15467" y="7597"/>
                    <a:pt x="15467" y="4144"/>
                    <a:pt x="1546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346794" y="2016511"/>
              <a:ext cx="137647" cy="28287"/>
            </a:xfrm>
            <a:custGeom>
              <a:avLst/>
              <a:gdLst/>
              <a:ahLst/>
              <a:cxnLst/>
              <a:rect l="l" t="t" r="r" b="b"/>
              <a:pathLst>
                <a:path w="3382" h="695" extrusionOk="0">
                  <a:moveTo>
                    <a:pt x="2477" y="1"/>
                  </a:moveTo>
                  <a:cubicBezTo>
                    <a:pt x="2191" y="25"/>
                    <a:pt x="1918" y="37"/>
                    <a:pt x="1656" y="84"/>
                  </a:cubicBezTo>
                  <a:cubicBezTo>
                    <a:pt x="1382" y="120"/>
                    <a:pt x="1120" y="168"/>
                    <a:pt x="846" y="239"/>
                  </a:cubicBezTo>
                  <a:cubicBezTo>
                    <a:pt x="584" y="322"/>
                    <a:pt x="334" y="406"/>
                    <a:pt x="72" y="513"/>
                  </a:cubicBezTo>
                  <a:cubicBezTo>
                    <a:pt x="36" y="537"/>
                    <a:pt x="1" y="584"/>
                    <a:pt x="36" y="620"/>
                  </a:cubicBezTo>
                  <a:cubicBezTo>
                    <a:pt x="46" y="670"/>
                    <a:pt x="89" y="695"/>
                    <a:pt x="138" y="695"/>
                  </a:cubicBezTo>
                  <a:cubicBezTo>
                    <a:pt x="147" y="695"/>
                    <a:pt x="157" y="694"/>
                    <a:pt x="167" y="692"/>
                  </a:cubicBezTo>
                  <a:cubicBezTo>
                    <a:pt x="405" y="620"/>
                    <a:pt x="667" y="549"/>
                    <a:pt x="929" y="501"/>
                  </a:cubicBezTo>
                  <a:cubicBezTo>
                    <a:pt x="1179" y="453"/>
                    <a:pt x="1441" y="394"/>
                    <a:pt x="1703" y="358"/>
                  </a:cubicBezTo>
                  <a:cubicBezTo>
                    <a:pt x="1965" y="334"/>
                    <a:pt x="2215" y="299"/>
                    <a:pt x="2489" y="287"/>
                  </a:cubicBezTo>
                  <a:cubicBezTo>
                    <a:pt x="2751" y="263"/>
                    <a:pt x="3013" y="263"/>
                    <a:pt x="3275" y="263"/>
                  </a:cubicBezTo>
                  <a:cubicBezTo>
                    <a:pt x="3334" y="263"/>
                    <a:pt x="3382" y="215"/>
                    <a:pt x="3382" y="168"/>
                  </a:cubicBezTo>
                  <a:cubicBezTo>
                    <a:pt x="3382" y="108"/>
                    <a:pt x="3346" y="61"/>
                    <a:pt x="3287" y="49"/>
                  </a:cubicBezTo>
                  <a:cubicBezTo>
                    <a:pt x="3025" y="25"/>
                    <a:pt x="2739" y="1"/>
                    <a:pt x="2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023596" y="2020541"/>
              <a:ext cx="137159" cy="19780"/>
            </a:xfrm>
            <a:custGeom>
              <a:avLst/>
              <a:gdLst/>
              <a:ahLst/>
              <a:cxnLst/>
              <a:rect l="l" t="t" r="r" b="b"/>
              <a:pathLst>
                <a:path w="3370" h="486" extrusionOk="0">
                  <a:moveTo>
                    <a:pt x="1280" y="0"/>
                  </a:moveTo>
                  <a:cubicBezTo>
                    <a:pt x="1143" y="0"/>
                    <a:pt x="1006" y="3"/>
                    <a:pt x="869" y="9"/>
                  </a:cubicBezTo>
                  <a:cubicBezTo>
                    <a:pt x="607" y="21"/>
                    <a:pt x="334" y="69"/>
                    <a:pt x="72" y="128"/>
                  </a:cubicBezTo>
                  <a:cubicBezTo>
                    <a:pt x="24" y="128"/>
                    <a:pt x="0" y="188"/>
                    <a:pt x="0" y="235"/>
                  </a:cubicBezTo>
                  <a:cubicBezTo>
                    <a:pt x="0" y="283"/>
                    <a:pt x="36" y="319"/>
                    <a:pt x="95" y="319"/>
                  </a:cubicBezTo>
                  <a:cubicBezTo>
                    <a:pt x="369" y="307"/>
                    <a:pt x="619" y="283"/>
                    <a:pt x="893" y="283"/>
                  </a:cubicBezTo>
                  <a:cubicBezTo>
                    <a:pt x="1155" y="283"/>
                    <a:pt x="1405" y="283"/>
                    <a:pt x="1679" y="295"/>
                  </a:cubicBezTo>
                  <a:cubicBezTo>
                    <a:pt x="1941" y="307"/>
                    <a:pt x="2203" y="343"/>
                    <a:pt x="2465" y="366"/>
                  </a:cubicBezTo>
                  <a:cubicBezTo>
                    <a:pt x="2715" y="402"/>
                    <a:pt x="2989" y="438"/>
                    <a:pt x="3239" y="485"/>
                  </a:cubicBezTo>
                  <a:cubicBezTo>
                    <a:pt x="3298" y="485"/>
                    <a:pt x="3358" y="462"/>
                    <a:pt x="3346" y="426"/>
                  </a:cubicBezTo>
                  <a:cubicBezTo>
                    <a:pt x="3370" y="366"/>
                    <a:pt x="3346" y="307"/>
                    <a:pt x="3286" y="295"/>
                  </a:cubicBezTo>
                  <a:cubicBezTo>
                    <a:pt x="3024" y="200"/>
                    <a:pt x="2762" y="140"/>
                    <a:pt x="2489" y="104"/>
                  </a:cubicBezTo>
                  <a:cubicBezTo>
                    <a:pt x="2227" y="57"/>
                    <a:pt x="1965" y="21"/>
                    <a:pt x="1691" y="9"/>
                  </a:cubicBezTo>
                  <a:cubicBezTo>
                    <a:pt x="1554" y="3"/>
                    <a:pt x="1417" y="0"/>
                    <a:pt x="12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191728" y="2273977"/>
              <a:ext cx="142979" cy="31909"/>
            </a:xfrm>
            <a:custGeom>
              <a:avLst/>
              <a:gdLst/>
              <a:ahLst/>
              <a:cxnLst/>
              <a:rect l="l" t="t" r="r" b="b"/>
              <a:pathLst>
                <a:path w="3513" h="784" extrusionOk="0">
                  <a:moveTo>
                    <a:pt x="1818" y="0"/>
                  </a:moveTo>
                  <a:cubicBezTo>
                    <a:pt x="1245" y="0"/>
                    <a:pt x="655" y="66"/>
                    <a:pt x="405" y="188"/>
                  </a:cubicBezTo>
                  <a:cubicBezTo>
                    <a:pt x="1" y="402"/>
                    <a:pt x="1298" y="783"/>
                    <a:pt x="1739" y="783"/>
                  </a:cubicBezTo>
                  <a:cubicBezTo>
                    <a:pt x="2203" y="783"/>
                    <a:pt x="3513" y="438"/>
                    <a:pt x="3096" y="188"/>
                  </a:cubicBezTo>
                  <a:cubicBezTo>
                    <a:pt x="2893" y="60"/>
                    <a:pt x="2363" y="0"/>
                    <a:pt x="1818"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206258" y="2424565"/>
              <a:ext cx="115385" cy="10216"/>
            </a:xfrm>
            <a:custGeom>
              <a:avLst/>
              <a:gdLst/>
              <a:ahLst/>
              <a:cxnLst/>
              <a:rect l="l" t="t" r="r" b="b"/>
              <a:pathLst>
                <a:path w="2835" h="251" extrusionOk="0">
                  <a:moveTo>
                    <a:pt x="1382" y="0"/>
                  </a:moveTo>
                  <a:cubicBezTo>
                    <a:pt x="1013" y="0"/>
                    <a:pt x="1" y="131"/>
                    <a:pt x="346" y="238"/>
                  </a:cubicBezTo>
                  <a:cubicBezTo>
                    <a:pt x="346" y="238"/>
                    <a:pt x="906" y="155"/>
                    <a:pt x="1370" y="155"/>
                  </a:cubicBezTo>
                  <a:cubicBezTo>
                    <a:pt x="1834" y="155"/>
                    <a:pt x="2501" y="250"/>
                    <a:pt x="2501" y="250"/>
                  </a:cubicBezTo>
                  <a:cubicBezTo>
                    <a:pt x="2835" y="155"/>
                    <a:pt x="1775" y="12"/>
                    <a:pt x="1382"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151028" y="2349067"/>
              <a:ext cx="225844" cy="30077"/>
            </a:xfrm>
            <a:custGeom>
              <a:avLst/>
              <a:gdLst/>
              <a:ahLst/>
              <a:cxnLst/>
              <a:rect l="l" t="t" r="r" b="b"/>
              <a:pathLst>
                <a:path w="5549" h="739" extrusionOk="0">
                  <a:moveTo>
                    <a:pt x="2311" y="1"/>
                  </a:moveTo>
                  <a:cubicBezTo>
                    <a:pt x="1737" y="1"/>
                    <a:pt x="1046" y="324"/>
                    <a:pt x="490" y="324"/>
                  </a:cubicBezTo>
                  <a:cubicBezTo>
                    <a:pt x="310" y="324"/>
                    <a:pt x="144" y="290"/>
                    <a:pt x="1" y="200"/>
                  </a:cubicBezTo>
                  <a:lnTo>
                    <a:pt x="1" y="200"/>
                  </a:lnTo>
                  <a:cubicBezTo>
                    <a:pt x="282" y="526"/>
                    <a:pt x="1696" y="739"/>
                    <a:pt x="3033" y="739"/>
                  </a:cubicBezTo>
                  <a:cubicBezTo>
                    <a:pt x="4187" y="739"/>
                    <a:pt x="5284" y="581"/>
                    <a:pt x="5549" y="200"/>
                  </a:cubicBezTo>
                  <a:lnTo>
                    <a:pt x="5549" y="200"/>
                  </a:lnTo>
                  <a:cubicBezTo>
                    <a:pt x="5406" y="290"/>
                    <a:pt x="5240" y="324"/>
                    <a:pt x="5061" y="324"/>
                  </a:cubicBezTo>
                  <a:cubicBezTo>
                    <a:pt x="4507" y="324"/>
                    <a:pt x="3822" y="1"/>
                    <a:pt x="3249" y="1"/>
                  </a:cubicBezTo>
                  <a:cubicBezTo>
                    <a:pt x="3097" y="1"/>
                    <a:pt x="2954" y="23"/>
                    <a:pt x="2822" y="81"/>
                  </a:cubicBezTo>
                  <a:lnTo>
                    <a:pt x="2739" y="81"/>
                  </a:lnTo>
                  <a:cubicBezTo>
                    <a:pt x="2608" y="23"/>
                    <a:pt x="2463" y="1"/>
                    <a:pt x="2311" y="1"/>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164093" y="2364940"/>
              <a:ext cx="202116" cy="38258"/>
            </a:xfrm>
            <a:custGeom>
              <a:avLst/>
              <a:gdLst/>
              <a:ahLst/>
              <a:cxnLst/>
              <a:rect l="l" t="t" r="r" b="b"/>
              <a:pathLst>
                <a:path w="4966" h="940" extrusionOk="0">
                  <a:moveTo>
                    <a:pt x="1" y="1"/>
                  </a:moveTo>
                  <a:cubicBezTo>
                    <a:pt x="332" y="259"/>
                    <a:pt x="1409" y="931"/>
                    <a:pt x="2147" y="931"/>
                  </a:cubicBezTo>
                  <a:cubicBezTo>
                    <a:pt x="2258" y="931"/>
                    <a:pt x="2362" y="916"/>
                    <a:pt x="2454" y="882"/>
                  </a:cubicBezTo>
                  <a:cubicBezTo>
                    <a:pt x="2584" y="922"/>
                    <a:pt x="2712" y="939"/>
                    <a:pt x="2838" y="939"/>
                  </a:cubicBezTo>
                  <a:cubicBezTo>
                    <a:pt x="3651" y="939"/>
                    <a:pt x="4389" y="211"/>
                    <a:pt x="4966" y="36"/>
                  </a:cubicBezTo>
                  <a:lnTo>
                    <a:pt x="4966" y="36"/>
                  </a:lnTo>
                  <a:lnTo>
                    <a:pt x="2454" y="298"/>
                  </a:lnTo>
                  <a:lnTo>
                    <a:pt x="1" y="1"/>
                  </a:ln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202880" y="2371737"/>
              <a:ext cx="114408" cy="12658"/>
            </a:xfrm>
            <a:custGeom>
              <a:avLst/>
              <a:gdLst/>
              <a:ahLst/>
              <a:cxnLst/>
              <a:rect l="l" t="t" r="r" b="b"/>
              <a:pathLst>
                <a:path w="2811" h="311" extrusionOk="0">
                  <a:moveTo>
                    <a:pt x="2810" y="0"/>
                  </a:moveTo>
                  <a:lnTo>
                    <a:pt x="2810" y="0"/>
                  </a:lnTo>
                  <a:cubicBezTo>
                    <a:pt x="2632" y="84"/>
                    <a:pt x="2370" y="131"/>
                    <a:pt x="2096" y="167"/>
                  </a:cubicBezTo>
                  <a:cubicBezTo>
                    <a:pt x="1917" y="179"/>
                    <a:pt x="1715" y="262"/>
                    <a:pt x="1524" y="262"/>
                  </a:cubicBezTo>
                  <a:cubicBezTo>
                    <a:pt x="1322" y="262"/>
                    <a:pt x="1096" y="167"/>
                    <a:pt x="893" y="143"/>
                  </a:cubicBezTo>
                  <a:cubicBezTo>
                    <a:pt x="560" y="119"/>
                    <a:pt x="251" y="72"/>
                    <a:pt x="0" y="12"/>
                  </a:cubicBezTo>
                  <a:lnTo>
                    <a:pt x="0" y="12"/>
                  </a:lnTo>
                  <a:cubicBezTo>
                    <a:pt x="1" y="12"/>
                    <a:pt x="746" y="310"/>
                    <a:pt x="1482" y="310"/>
                  </a:cubicBezTo>
                  <a:cubicBezTo>
                    <a:pt x="1496" y="310"/>
                    <a:pt x="1510" y="310"/>
                    <a:pt x="1524" y="310"/>
                  </a:cubicBezTo>
                  <a:cubicBezTo>
                    <a:pt x="2274" y="310"/>
                    <a:pt x="2810" y="0"/>
                    <a:pt x="2810"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625914" y="3196473"/>
              <a:ext cx="88238" cy="491900"/>
            </a:xfrm>
            <a:custGeom>
              <a:avLst/>
              <a:gdLst/>
              <a:ahLst/>
              <a:cxnLst/>
              <a:rect l="l" t="t" r="r" b="b"/>
              <a:pathLst>
                <a:path w="2168" h="12086" extrusionOk="0">
                  <a:moveTo>
                    <a:pt x="1" y="1"/>
                  </a:moveTo>
                  <a:lnTo>
                    <a:pt x="453" y="7013"/>
                  </a:lnTo>
                  <a:lnTo>
                    <a:pt x="1072" y="7299"/>
                  </a:lnTo>
                  <a:lnTo>
                    <a:pt x="1370" y="12085"/>
                  </a:lnTo>
                  <a:lnTo>
                    <a:pt x="1644" y="6406"/>
                  </a:lnTo>
                  <a:lnTo>
                    <a:pt x="2168" y="6299"/>
                  </a:lnTo>
                  <a:lnTo>
                    <a:pt x="2168" y="6299"/>
                  </a:lnTo>
                  <a:lnTo>
                    <a:pt x="1191" y="6478"/>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1769181" y="3196473"/>
              <a:ext cx="114408" cy="573300"/>
            </a:xfrm>
            <a:custGeom>
              <a:avLst/>
              <a:gdLst/>
              <a:ahLst/>
              <a:cxnLst/>
              <a:rect l="l" t="t" r="r" b="b"/>
              <a:pathLst>
                <a:path w="2811" h="14086" extrusionOk="0">
                  <a:moveTo>
                    <a:pt x="386" y="6230"/>
                  </a:moveTo>
                  <a:cubicBezTo>
                    <a:pt x="376" y="6230"/>
                    <a:pt x="369" y="6240"/>
                    <a:pt x="369" y="6240"/>
                  </a:cubicBezTo>
                  <a:lnTo>
                    <a:pt x="410" y="6247"/>
                  </a:lnTo>
                  <a:lnTo>
                    <a:pt x="410" y="6247"/>
                  </a:lnTo>
                  <a:cubicBezTo>
                    <a:pt x="401" y="6234"/>
                    <a:pt x="393" y="6230"/>
                    <a:pt x="386" y="6230"/>
                  </a:cubicBezTo>
                  <a:close/>
                  <a:moveTo>
                    <a:pt x="2810" y="1"/>
                  </a:moveTo>
                  <a:lnTo>
                    <a:pt x="1620" y="6478"/>
                  </a:lnTo>
                  <a:lnTo>
                    <a:pt x="410" y="6247"/>
                  </a:lnTo>
                  <a:lnTo>
                    <a:pt x="410" y="6247"/>
                  </a:lnTo>
                  <a:cubicBezTo>
                    <a:pt x="447" y="6299"/>
                    <a:pt x="498" y="6496"/>
                    <a:pt x="512" y="7168"/>
                  </a:cubicBezTo>
                  <a:cubicBezTo>
                    <a:pt x="608" y="9847"/>
                    <a:pt x="0" y="14086"/>
                    <a:pt x="0" y="14086"/>
                  </a:cubicBezTo>
                  <a:lnTo>
                    <a:pt x="1131" y="7299"/>
                  </a:lnTo>
                  <a:lnTo>
                    <a:pt x="2155" y="7299"/>
                  </a:lnTo>
                  <a:lnTo>
                    <a:pt x="2810"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563888" y="2040768"/>
              <a:ext cx="37851" cy="96947"/>
            </a:xfrm>
            <a:custGeom>
              <a:avLst/>
              <a:gdLst/>
              <a:ahLst/>
              <a:cxnLst/>
              <a:rect l="l" t="t" r="r" b="b"/>
              <a:pathLst>
                <a:path w="930" h="2382" extrusionOk="0">
                  <a:moveTo>
                    <a:pt x="274" y="0"/>
                  </a:moveTo>
                  <a:lnTo>
                    <a:pt x="1" y="2382"/>
                  </a:lnTo>
                  <a:cubicBezTo>
                    <a:pt x="1" y="2382"/>
                    <a:pt x="870" y="1655"/>
                    <a:pt x="906" y="1286"/>
                  </a:cubicBezTo>
                  <a:cubicBezTo>
                    <a:pt x="929" y="917"/>
                    <a:pt x="274" y="0"/>
                    <a:pt x="274"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1301539" y="4483026"/>
              <a:ext cx="1885590" cy="50427"/>
            </a:xfrm>
            <a:custGeom>
              <a:avLst/>
              <a:gdLst/>
              <a:ahLst/>
              <a:cxnLst/>
              <a:rect l="l" t="t" r="r" b="b"/>
              <a:pathLst>
                <a:path w="46329" h="1239" extrusionOk="0">
                  <a:moveTo>
                    <a:pt x="144" y="1"/>
                  </a:moveTo>
                  <a:cubicBezTo>
                    <a:pt x="72" y="1"/>
                    <a:pt x="1" y="84"/>
                    <a:pt x="1" y="155"/>
                  </a:cubicBezTo>
                  <a:lnTo>
                    <a:pt x="1" y="1096"/>
                  </a:lnTo>
                  <a:cubicBezTo>
                    <a:pt x="1" y="1167"/>
                    <a:pt x="72" y="1239"/>
                    <a:pt x="144" y="1239"/>
                  </a:cubicBezTo>
                  <a:lnTo>
                    <a:pt x="46173" y="1239"/>
                  </a:lnTo>
                  <a:cubicBezTo>
                    <a:pt x="46257" y="1239"/>
                    <a:pt x="46328" y="1167"/>
                    <a:pt x="46328" y="1096"/>
                  </a:cubicBezTo>
                  <a:lnTo>
                    <a:pt x="46328" y="155"/>
                  </a:lnTo>
                  <a:cubicBezTo>
                    <a:pt x="46328" y="84"/>
                    <a:pt x="46257" y="1"/>
                    <a:pt x="46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077361"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366168"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929742" y="2140726"/>
              <a:ext cx="654537" cy="389499"/>
            </a:xfrm>
            <a:custGeom>
              <a:avLst/>
              <a:gdLst/>
              <a:ahLst/>
              <a:cxnLst/>
              <a:rect l="l" t="t" r="r" b="b"/>
              <a:pathLst>
                <a:path w="16082" h="9570" extrusionOk="0">
                  <a:moveTo>
                    <a:pt x="65" y="1"/>
                  </a:moveTo>
                  <a:cubicBezTo>
                    <a:pt x="0" y="1"/>
                    <a:pt x="89" y="603"/>
                    <a:pt x="615" y="2759"/>
                  </a:cubicBezTo>
                  <a:cubicBezTo>
                    <a:pt x="1782" y="7605"/>
                    <a:pt x="7259" y="9570"/>
                    <a:pt x="8224" y="9570"/>
                  </a:cubicBezTo>
                  <a:cubicBezTo>
                    <a:pt x="9188" y="9570"/>
                    <a:pt x="10462" y="8724"/>
                    <a:pt x="13141" y="6557"/>
                  </a:cubicBezTo>
                  <a:cubicBezTo>
                    <a:pt x="15820" y="4379"/>
                    <a:pt x="16082" y="735"/>
                    <a:pt x="16082" y="735"/>
                  </a:cubicBezTo>
                  <a:lnTo>
                    <a:pt x="16082" y="735"/>
                  </a:lnTo>
                  <a:cubicBezTo>
                    <a:pt x="15394" y="1695"/>
                    <a:pt x="13549" y="3294"/>
                    <a:pt x="11894" y="3294"/>
                  </a:cubicBezTo>
                  <a:cubicBezTo>
                    <a:pt x="11372" y="3294"/>
                    <a:pt x="10869" y="3135"/>
                    <a:pt x="10426" y="2747"/>
                  </a:cubicBezTo>
                  <a:cubicBezTo>
                    <a:pt x="9496" y="1926"/>
                    <a:pt x="9035" y="1527"/>
                    <a:pt x="8522" y="1527"/>
                  </a:cubicBezTo>
                  <a:cubicBezTo>
                    <a:pt x="8016" y="1527"/>
                    <a:pt x="7459" y="1914"/>
                    <a:pt x="6354" y="2664"/>
                  </a:cubicBezTo>
                  <a:cubicBezTo>
                    <a:pt x="5759" y="3071"/>
                    <a:pt x="5130" y="3239"/>
                    <a:pt x="4511" y="3239"/>
                  </a:cubicBezTo>
                  <a:cubicBezTo>
                    <a:pt x="2812" y="3239"/>
                    <a:pt x="1179" y="1982"/>
                    <a:pt x="473" y="961"/>
                  </a:cubicBezTo>
                  <a:cubicBezTo>
                    <a:pt x="473" y="961"/>
                    <a:pt x="146" y="1"/>
                    <a:pt x="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004183" y="2745807"/>
              <a:ext cx="51404" cy="251567"/>
            </a:xfrm>
            <a:custGeom>
              <a:avLst/>
              <a:gdLst/>
              <a:ahLst/>
              <a:cxnLst/>
              <a:rect l="l" t="t" r="r" b="b"/>
              <a:pathLst>
                <a:path w="1263" h="6181" fill="none" extrusionOk="0">
                  <a:moveTo>
                    <a:pt x="1" y="1"/>
                  </a:moveTo>
                  <a:cubicBezTo>
                    <a:pt x="25" y="2025"/>
                    <a:pt x="775" y="4097"/>
                    <a:pt x="1263" y="6180"/>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428683" y="2748249"/>
              <a:ext cx="83394" cy="379446"/>
            </a:xfrm>
            <a:custGeom>
              <a:avLst/>
              <a:gdLst/>
              <a:ahLst/>
              <a:cxnLst/>
              <a:rect l="l" t="t" r="r" b="b"/>
              <a:pathLst>
                <a:path w="2049" h="9323" fill="none" extrusionOk="0">
                  <a:moveTo>
                    <a:pt x="2049" y="0"/>
                  </a:moveTo>
                  <a:cubicBezTo>
                    <a:pt x="1799" y="1489"/>
                    <a:pt x="775" y="2727"/>
                    <a:pt x="418" y="4251"/>
                  </a:cubicBezTo>
                  <a:cubicBezTo>
                    <a:pt x="1" y="6037"/>
                    <a:pt x="287" y="7561"/>
                    <a:pt x="656" y="9323"/>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445166" y="3074374"/>
              <a:ext cx="10704" cy="53317"/>
            </a:xfrm>
            <a:custGeom>
              <a:avLst/>
              <a:gdLst/>
              <a:ahLst/>
              <a:cxnLst/>
              <a:rect l="l" t="t" r="r" b="b"/>
              <a:pathLst>
                <a:path w="263" h="1310" fill="none" extrusionOk="0">
                  <a:moveTo>
                    <a:pt x="1" y="0"/>
                  </a:moveTo>
                  <a:lnTo>
                    <a:pt x="263" y="1310"/>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1893723" y="1701334"/>
              <a:ext cx="707040" cy="741188"/>
            </a:xfrm>
            <a:custGeom>
              <a:avLst/>
              <a:gdLst/>
              <a:ahLst/>
              <a:cxnLst/>
              <a:rect l="l" t="t" r="r" b="b"/>
              <a:pathLst>
                <a:path w="17372" h="18211" extrusionOk="0">
                  <a:moveTo>
                    <a:pt x="9314" y="1"/>
                  </a:moveTo>
                  <a:cubicBezTo>
                    <a:pt x="8798" y="1"/>
                    <a:pt x="524" y="4459"/>
                    <a:pt x="524" y="4459"/>
                  </a:cubicBezTo>
                  <a:cubicBezTo>
                    <a:pt x="524" y="4459"/>
                    <a:pt x="0" y="11793"/>
                    <a:pt x="96" y="12662"/>
                  </a:cubicBezTo>
                  <a:cubicBezTo>
                    <a:pt x="179" y="13520"/>
                    <a:pt x="941" y="15936"/>
                    <a:pt x="941" y="15936"/>
                  </a:cubicBezTo>
                  <a:lnTo>
                    <a:pt x="4287" y="17949"/>
                  </a:lnTo>
                  <a:cubicBezTo>
                    <a:pt x="3441" y="15603"/>
                    <a:pt x="2441" y="7376"/>
                    <a:pt x="6144" y="6102"/>
                  </a:cubicBezTo>
                  <a:cubicBezTo>
                    <a:pt x="7364" y="5677"/>
                    <a:pt x="8416" y="5507"/>
                    <a:pt x="9321" y="5507"/>
                  </a:cubicBezTo>
                  <a:cubicBezTo>
                    <a:pt x="11179" y="5507"/>
                    <a:pt x="12415" y="6223"/>
                    <a:pt x="13216" y="6912"/>
                  </a:cubicBezTo>
                  <a:cubicBezTo>
                    <a:pt x="14395" y="7924"/>
                    <a:pt x="13883" y="15817"/>
                    <a:pt x="12919" y="18211"/>
                  </a:cubicBezTo>
                  <a:lnTo>
                    <a:pt x="16955" y="15044"/>
                  </a:lnTo>
                  <a:lnTo>
                    <a:pt x="17372" y="3887"/>
                  </a:lnTo>
                  <a:cubicBezTo>
                    <a:pt x="17372" y="3887"/>
                    <a:pt x="9537" y="185"/>
                    <a:pt x="9335" y="6"/>
                  </a:cubicBezTo>
                  <a:cubicBezTo>
                    <a:pt x="9331" y="3"/>
                    <a:pt x="9324" y="1"/>
                    <a:pt x="9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1790996" y="1390959"/>
              <a:ext cx="944973" cy="1381073"/>
            </a:xfrm>
            <a:custGeom>
              <a:avLst/>
              <a:gdLst/>
              <a:ahLst/>
              <a:cxnLst/>
              <a:rect l="l" t="t" r="r" b="b"/>
              <a:pathLst>
                <a:path w="23218" h="33933" extrusionOk="0">
                  <a:moveTo>
                    <a:pt x="11514" y="0"/>
                  </a:moveTo>
                  <a:cubicBezTo>
                    <a:pt x="10180" y="0"/>
                    <a:pt x="1608" y="5453"/>
                    <a:pt x="786" y="12252"/>
                  </a:cubicBezTo>
                  <a:cubicBezTo>
                    <a:pt x="0" y="19050"/>
                    <a:pt x="1786" y="27492"/>
                    <a:pt x="4763" y="33933"/>
                  </a:cubicBezTo>
                  <a:lnTo>
                    <a:pt x="5775" y="33933"/>
                  </a:lnTo>
                  <a:cubicBezTo>
                    <a:pt x="5775" y="33933"/>
                    <a:pt x="4024" y="21324"/>
                    <a:pt x="4477" y="16240"/>
                  </a:cubicBezTo>
                  <a:cubicBezTo>
                    <a:pt x="4882" y="11525"/>
                    <a:pt x="9085" y="10704"/>
                    <a:pt x="11871" y="10704"/>
                  </a:cubicBezTo>
                  <a:cubicBezTo>
                    <a:pt x="14657" y="10704"/>
                    <a:pt x="17764" y="11525"/>
                    <a:pt x="18312" y="15538"/>
                  </a:cubicBezTo>
                  <a:cubicBezTo>
                    <a:pt x="18883" y="19741"/>
                    <a:pt x="16943" y="33576"/>
                    <a:pt x="16943" y="33576"/>
                  </a:cubicBezTo>
                  <a:lnTo>
                    <a:pt x="18967" y="33933"/>
                  </a:lnTo>
                  <a:cubicBezTo>
                    <a:pt x="21277" y="27396"/>
                    <a:pt x="23217" y="17752"/>
                    <a:pt x="22205" y="12156"/>
                  </a:cubicBezTo>
                  <a:cubicBezTo>
                    <a:pt x="21134" y="6263"/>
                    <a:pt x="12859" y="0"/>
                    <a:pt x="11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1301539" y="3226997"/>
              <a:ext cx="1885590" cy="1256083"/>
            </a:xfrm>
            <a:custGeom>
              <a:avLst/>
              <a:gdLst/>
              <a:ahLst/>
              <a:cxnLst/>
              <a:rect l="l" t="t" r="r" b="b"/>
              <a:pathLst>
                <a:path w="46329" h="30862" extrusionOk="0">
                  <a:moveTo>
                    <a:pt x="441" y="1"/>
                  </a:moveTo>
                  <a:cubicBezTo>
                    <a:pt x="203" y="1"/>
                    <a:pt x="1" y="191"/>
                    <a:pt x="1" y="441"/>
                  </a:cubicBezTo>
                  <a:lnTo>
                    <a:pt x="1" y="30421"/>
                  </a:lnTo>
                  <a:cubicBezTo>
                    <a:pt x="1" y="30671"/>
                    <a:pt x="203" y="30862"/>
                    <a:pt x="441" y="30862"/>
                  </a:cubicBezTo>
                  <a:lnTo>
                    <a:pt x="45876" y="30862"/>
                  </a:lnTo>
                  <a:cubicBezTo>
                    <a:pt x="46138" y="30862"/>
                    <a:pt x="46328" y="30671"/>
                    <a:pt x="46328" y="30421"/>
                  </a:cubicBezTo>
                  <a:lnTo>
                    <a:pt x="46328" y="441"/>
                  </a:lnTo>
                  <a:cubicBezTo>
                    <a:pt x="46328" y="191"/>
                    <a:pt x="46138" y="1"/>
                    <a:pt x="45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1092220" y="3508638"/>
              <a:ext cx="330525" cy="521367"/>
            </a:xfrm>
            <a:custGeom>
              <a:avLst/>
              <a:gdLst/>
              <a:ahLst/>
              <a:cxnLst/>
              <a:rect l="l" t="t" r="r" b="b"/>
              <a:pathLst>
                <a:path w="8121" h="12810" extrusionOk="0">
                  <a:moveTo>
                    <a:pt x="3652" y="0"/>
                  </a:moveTo>
                  <a:cubicBezTo>
                    <a:pt x="2300" y="0"/>
                    <a:pt x="1546" y="755"/>
                    <a:pt x="2001" y="2010"/>
                  </a:cubicBezTo>
                  <a:cubicBezTo>
                    <a:pt x="1882" y="2427"/>
                    <a:pt x="286" y="3380"/>
                    <a:pt x="1310" y="4404"/>
                  </a:cubicBezTo>
                  <a:cubicBezTo>
                    <a:pt x="1191" y="4701"/>
                    <a:pt x="0" y="5225"/>
                    <a:pt x="893" y="7035"/>
                  </a:cubicBezTo>
                  <a:cubicBezTo>
                    <a:pt x="393" y="8095"/>
                    <a:pt x="691" y="8976"/>
                    <a:pt x="1691" y="9749"/>
                  </a:cubicBezTo>
                  <a:cubicBezTo>
                    <a:pt x="2120" y="10071"/>
                    <a:pt x="2501" y="10952"/>
                    <a:pt x="3679" y="11952"/>
                  </a:cubicBezTo>
                  <a:cubicBezTo>
                    <a:pt x="4287" y="12476"/>
                    <a:pt x="5144" y="12809"/>
                    <a:pt x="5144" y="12809"/>
                  </a:cubicBezTo>
                  <a:lnTo>
                    <a:pt x="5120" y="8785"/>
                  </a:lnTo>
                  <a:cubicBezTo>
                    <a:pt x="6489" y="8726"/>
                    <a:pt x="7299" y="8404"/>
                    <a:pt x="7501" y="7630"/>
                  </a:cubicBezTo>
                  <a:cubicBezTo>
                    <a:pt x="7501" y="6928"/>
                    <a:pt x="5703" y="6975"/>
                    <a:pt x="5739" y="6904"/>
                  </a:cubicBezTo>
                  <a:cubicBezTo>
                    <a:pt x="6192" y="6785"/>
                    <a:pt x="7561" y="6975"/>
                    <a:pt x="7906" y="5785"/>
                  </a:cubicBezTo>
                  <a:cubicBezTo>
                    <a:pt x="8120" y="4916"/>
                    <a:pt x="6037" y="4749"/>
                    <a:pt x="5263" y="4701"/>
                  </a:cubicBezTo>
                  <a:cubicBezTo>
                    <a:pt x="5261" y="4696"/>
                    <a:pt x="5270" y="4694"/>
                    <a:pt x="5290" y="4694"/>
                  </a:cubicBezTo>
                  <a:cubicBezTo>
                    <a:pt x="5391" y="4694"/>
                    <a:pt x="5768" y="4752"/>
                    <a:pt x="6197" y="4752"/>
                  </a:cubicBezTo>
                  <a:cubicBezTo>
                    <a:pt x="6667" y="4752"/>
                    <a:pt x="7199" y="4683"/>
                    <a:pt x="7501" y="4392"/>
                  </a:cubicBezTo>
                  <a:cubicBezTo>
                    <a:pt x="7918" y="3999"/>
                    <a:pt x="7906" y="3451"/>
                    <a:pt x="7608" y="3106"/>
                  </a:cubicBezTo>
                  <a:cubicBezTo>
                    <a:pt x="7311" y="2772"/>
                    <a:pt x="5322" y="2332"/>
                    <a:pt x="5287" y="2272"/>
                  </a:cubicBezTo>
                  <a:cubicBezTo>
                    <a:pt x="5600" y="2272"/>
                    <a:pt x="5914" y="2323"/>
                    <a:pt x="6163" y="2323"/>
                  </a:cubicBezTo>
                  <a:cubicBezTo>
                    <a:pt x="6367" y="2323"/>
                    <a:pt x="6528" y="2289"/>
                    <a:pt x="6608" y="2165"/>
                  </a:cubicBezTo>
                  <a:cubicBezTo>
                    <a:pt x="7251" y="1237"/>
                    <a:pt x="6037" y="498"/>
                    <a:pt x="5061" y="224"/>
                  </a:cubicBezTo>
                  <a:cubicBezTo>
                    <a:pt x="4546" y="73"/>
                    <a:pt x="4071" y="0"/>
                    <a:pt x="365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1215296" y="3585520"/>
              <a:ext cx="92104" cy="15629"/>
            </a:xfrm>
            <a:custGeom>
              <a:avLst/>
              <a:gdLst/>
              <a:ahLst/>
              <a:cxnLst/>
              <a:rect l="l" t="t" r="r" b="b"/>
              <a:pathLst>
                <a:path w="2263" h="384" extrusionOk="0">
                  <a:moveTo>
                    <a:pt x="146" y="1"/>
                  </a:moveTo>
                  <a:cubicBezTo>
                    <a:pt x="54" y="1"/>
                    <a:pt x="1" y="2"/>
                    <a:pt x="1" y="2"/>
                  </a:cubicBezTo>
                  <a:lnTo>
                    <a:pt x="2263" y="383"/>
                  </a:lnTo>
                  <a:cubicBezTo>
                    <a:pt x="1737" y="33"/>
                    <a:pt x="557" y="1"/>
                    <a:pt x="14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1192993" y="3686821"/>
              <a:ext cx="138665" cy="15100"/>
            </a:xfrm>
            <a:custGeom>
              <a:avLst/>
              <a:gdLst/>
              <a:ahLst/>
              <a:cxnLst/>
              <a:rect l="l" t="t" r="r" b="b"/>
              <a:pathLst>
                <a:path w="3407" h="371" extrusionOk="0">
                  <a:moveTo>
                    <a:pt x="225" y="0"/>
                  </a:moveTo>
                  <a:cubicBezTo>
                    <a:pt x="84" y="0"/>
                    <a:pt x="1" y="2"/>
                    <a:pt x="1" y="2"/>
                  </a:cubicBezTo>
                  <a:lnTo>
                    <a:pt x="3406" y="371"/>
                  </a:lnTo>
                  <a:cubicBezTo>
                    <a:pt x="2582" y="32"/>
                    <a:pt x="844" y="0"/>
                    <a:pt x="2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1178951" y="3781610"/>
              <a:ext cx="146886" cy="8018"/>
            </a:xfrm>
            <a:custGeom>
              <a:avLst/>
              <a:gdLst/>
              <a:ahLst/>
              <a:cxnLst/>
              <a:rect l="l" t="t" r="r" b="b"/>
              <a:pathLst>
                <a:path w="3609" h="197" extrusionOk="0">
                  <a:moveTo>
                    <a:pt x="1526" y="0"/>
                  </a:moveTo>
                  <a:cubicBezTo>
                    <a:pt x="994" y="0"/>
                    <a:pt x="447" y="47"/>
                    <a:pt x="1" y="185"/>
                  </a:cubicBezTo>
                  <a:lnTo>
                    <a:pt x="3608" y="197"/>
                  </a:lnTo>
                  <a:cubicBezTo>
                    <a:pt x="3608" y="189"/>
                    <a:pt x="2598" y="0"/>
                    <a:pt x="152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1164910" y="3863742"/>
              <a:ext cx="135734" cy="15873"/>
            </a:xfrm>
            <a:custGeom>
              <a:avLst/>
              <a:gdLst/>
              <a:ahLst/>
              <a:cxnLst/>
              <a:rect l="l" t="t" r="r" b="b"/>
              <a:pathLst>
                <a:path w="3335" h="390" extrusionOk="0">
                  <a:moveTo>
                    <a:pt x="0" y="1"/>
                  </a:moveTo>
                  <a:cubicBezTo>
                    <a:pt x="0" y="1"/>
                    <a:pt x="1606" y="389"/>
                    <a:pt x="3007" y="389"/>
                  </a:cubicBezTo>
                  <a:cubicBezTo>
                    <a:pt x="3118" y="389"/>
                    <a:pt x="3227" y="387"/>
                    <a:pt x="3334" y="382"/>
                  </a:cubicBezTo>
                  <a:lnTo>
                    <a:pt x="3334" y="6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600721" y="4533413"/>
              <a:ext cx="364428" cy="137485"/>
            </a:xfrm>
            <a:custGeom>
              <a:avLst/>
              <a:gdLst/>
              <a:ahLst/>
              <a:cxnLst/>
              <a:rect l="l" t="t" r="r" b="b"/>
              <a:pathLst>
                <a:path w="8954" h="3378" extrusionOk="0">
                  <a:moveTo>
                    <a:pt x="1" y="1"/>
                  </a:moveTo>
                  <a:cubicBezTo>
                    <a:pt x="485" y="1874"/>
                    <a:pt x="2565" y="3377"/>
                    <a:pt x="4873" y="3377"/>
                  </a:cubicBezTo>
                  <a:cubicBezTo>
                    <a:pt x="6249" y="3377"/>
                    <a:pt x="7705" y="2844"/>
                    <a:pt x="8954" y="1537"/>
                  </a:cubicBezTo>
                  <a:lnTo>
                    <a:pt x="76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649683" y="4533413"/>
              <a:ext cx="474928" cy="92877"/>
            </a:xfrm>
            <a:custGeom>
              <a:avLst/>
              <a:gdLst/>
              <a:ahLst/>
              <a:cxnLst/>
              <a:rect l="l" t="t" r="r" b="b"/>
              <a:pathLst>
                <a:path w="11669" h="2282" extrusionOk="0">
                  <a:moveTo>
                    <a:pt x="0" y="1"/>
                  </a:moveTo>
                  <a:cubicBezTo>
                    <a:pt x="0" y="1"/>
                    <a:pt x="429" y="1084"/>
                    <a:pt x="1834" y="1287"/>
                  </a:cubicBezTo>
                  <a:cubicBezTo>
                    <a:pt x="1834" y="1287"/>
                    <a:pt x="2152" y="2282"/>
                    <a:pt x="5073" y="2282"/>
                  </a:cubicBezTo>
                  <a:cubicBezTo>
                    <a:pt x="5299" y="2282"/>
                    <a:pt x="5540" y="2276"/>
                    <a:pt x="5798" y="2263"/>
                  </a:cubicBezTo>
                  <a:cubicBezTo>
                    <a:pt x="7549" y="2180"/>
                    <a:pt x="7977" y="2096"/>
                    <a:pt x="9180" y="1442"/>
                  </a:cubicBezTo>
                  <a:cubicBezTo>
                    <a:pt x="11668" y="1132"/>
                    <a:pt x="11001" y="1"/>
                    <a:pt x="1100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043946" y="2952235"/>
              <a:ext cx="11640" cy="45625"/>
            </a:xfrm>
            <a:custGeom>
              <a:avLst/>
              <a:gdLst/>
              <a:ahLst/>
              <a:cxnLst/>
              <a:rect l="l" t="t" r="r" b="b"/>
              <a:pathLst>
                <a:path w="286" h="1121" fill="none" extrusionOk="0">
                  <a:moveTo>
                    <a:pt x="286" y="1120"/>
                  </a:moveTo>
                  <a:lnTo>
                    <a:pt x="0" y="1"/>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1964459" y="3547873"/>
              <a:ext cx="589784" cy="661416"/>
            </a:xfrm>
            <a:custGeom>
              <a:avLst/>
              <a:gdLst/>
              <a:ahLst/>
              <a:cxnLst/>
              <a:rect l="l" t="t" r="r" b="b"/>
              <a:pathLst>
                <a:path w="14491" h="16251" extrusionOk="0">
                  <a:moveTo>
                    <a:pt x="7267" y="0"/>
                  </a:moveTo>
                  <a:cubicBezTo>
                    <a:pt x="7222" y="0"/>
                    <a:pt x="7177" y="12"/>
                    <a:pt x="7132" y="34"/>
                  </a:cubicBezTo>
                  <a:cubicBezTo>
                    <a:pt x="4947" y="1375"/>
                    <a:pt x="2774" y="1583"/>
                    <a:pt x="1592" y="1583"/>
                  </a:cubicBezTo>
                  <a:cubicBezTo>
                    <a:pt x="1557" y="1583"/>
                    <a:pt x="1522" y="1583"/>
                    <a:pt x="1489" y="1582"/>
                  </a:cubicBezTo>
                  <a:cubicBezTo>
                    <a:pt x="894" y="1558"/>
                    <a:pt x="524" y="1499"/>
                    <a:pt x="524" y="1499"/>
                  </a:cubicBezTo>
                  <a:cubicBezTo>
                    <a:pt x="508" y="1496"/>
                    <a:pt x="491" y="1495"/>
                    <a:pt x="474" y="1495"/>
                  </a:cubicBezTo>
                  <a:cubicBezTo>
                    <a:pt x="420" y="1495"/>
                    <a:pt x="368" y="1510"/>
                    <a:pt x="322" y="1546"/>
                  </a:cubicBezTo>
                  <a:cubicBezTo>
                    <a:pt x="263" y="1594"/>
                    <a:pt x="227" y="1666"/>
                    <a:pt x="227" y="1725"/>
                  </a:cubicBezTo>
                  <a:cubicBezTo>
                    <a:pt x="227" y="1773"/>
                    <a:pt x="1" y="6535"/>
                    <a:pt x="2680" y="11417"/>
                  </a:cubicBezTo>
                  <a:cubicBezTo>
                    <a:pt x="3513" y="12953"/>
                    <a:pt x="4846" y="14429"/>
                    <a:pt x="6942" y="16191"/>
                  </a:cubicBezTo>
                  <a:cubicBezTo>
                    <a:pt x="6990" y="16239"/>
                    <a:pt x="7049" y="16251"/>
                    <a:pt x="7109" y="16251"/>
                  </a:cubicBezTo>
                  <a:cubicBezTo>
                    <a:pt x="7168" y="16251"/>
                    <a:pt x="7204" y="16239"/>
                    <a:pt x="7263" y="16191"/>
                  </a:cubicBezTo>
                  <a:cubicBezTo>
                    <a:pt x="9276" y="14679"/>
                    <a:pt x="10692" y="13203"/>
                    <a:pt x="11585" y="11702"/>
                  </a:cubicBezTo>
                  <a:cubicBezTo>
                    <a:pt x="14431" y="6940"/>
                    <a:pt x="14491" y="2058"/>
                    <a:pt x="14491" y="1999"/>
                  </a:cubicBezTo>
                  <a:cubicBezTo>
                    <a:pt x="14491" y="1927"/>
                    <a:pt x="14455" y="1844"/>
                    <a:pt x="14395" y="1808"/>
                  </a:cubicBezTo>
                  <a:cubicBezTo>
                    <a:pt x="14349" y="1771"/>
                    <a:pt x="14302" y="1741"/>
                    <a:pt x="14250" y="1741"/>
                  </a:cubicBezTo>
                  <a:cubicBezTo>
                    <a:pt x="14236" y="1741"/>
                    <a:pt x="14220" y="1744"/>
                    <a:pt x="14205" y="1749"/>
                  </a:cubicBezTo>
                  <a:cubicBezTo>
                    <a:pt x="14205" y="1749"/>
                    <a:pt x="13776" y="1785"/>
                    <a:pt x="13121" y="1785"/>
                  </a:cubicBezTo>
                  <a:cubicBezTo>
                    <a:pt x="11871" y="1773"/>
                    <a:pt x="9454" y="1511"/>
                    <a:pt x="7418" y="46"/>
                  </a:cubicBezTo>
                  <a:cubicBezTo>
                    <a:pt x="7368" y="15"/>
                    <a:pt x="7318" y="0"/>
                    <a:pt x="7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223718" y="3729027"/>
              <a:ext cx="79528" cy="306797"/>
            </a:xfrm>
            <a:custGeom>
              <a:avLst/>
              <a:gdLst/>
              <a:ahLst/>
              <a:cxnLst/>
              <a:rect l="l" t="t" r="r" b="b"/>
              <a:pathLst>
                <a:path w="1954" h="7538" extrusionOk="0">
                  <a:moveTo>
                    <a:pt x="120" y="1"/>
                  </a:moveTo>
                  <a:lnTo>
                    <a:pt x="477" y="4799"/>
                  </a:lnTo>
                  <a:lnTo>
                    <a:pt x="1548" y="4799"/>
                  </a:lnTo>
                  <a:lnTo>
                    <a:pt x="1905" y="1"/>
                  </a:lnTo>
                  <a:close/>
                  <a:moveTo>
                    <a:pt x="1001" y="5585"/>
                  </a:moveTo>
                  <a:cubicBezTo>
                    <a:pt x="453" y="5585"/>
                    <a:pt x="0" y="6025"/>
                    <a:pt x="0" y="6537"/>
                  </a:cubicBezTo>
                  <a:cubicBezTo>
                    <a:pt x="0" y="7078"/>
                    <a:pt x="430" y="7537"/>
                    <a:pt x="980" y="7537"/>
                  </a:cubicBezTo>
                  <a:cubicBezTo>
                    <a:pt x="987" y="7537"/>
                    <a:pt x="994" y="7537"/>
                    <a:pt x="1001" y="7537"/>
                  </a:cubicBezTo>
                  <a:cubicBezTo>
                    <a:pt x="1524" y="7537"/>
                    <a:pt x="1953" y="7085"/>
                    <a:pt x="1953" y="6537"/>
                  </a:cubicBezTo>
                  <a:cubicBezTo>
                    <a:pt x="1953" y="6025"/>
                    <a:pt x="1524" y="5585"/>
                    <a:pt x="1001" y="558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32711" y="2657611"/>
              <a:ext cx="401750" cy="366422"/>
            </a:xfrm>
            <a:custGeom>
              <a:avLst/>
              <a:gdLst/>
              <a:ahLst/>
              <a:cxnLst/>
              <a:rect l="l" t="t" r="r" b="b"/>
              <a:pathLst>
                <a:path w="9871" h="9003" extrusionOk="0">
                  <a:moveTo>
                    <a:pt x="7620" y="1"/>
                  </a:moveTo>
                  <a:cubicBezTo>
                    <a:pt x="6382" y="1"/>
                    <a:pt x="5394" y="1001"/>
                    <a:pt x="5394" y="2227"/>
                  </a:cubicBezTo>
                  <a:cubicBezTo>
                    <a:pt x="5394" y="2739"/>
                    <a:pt x="5572" y="3216"/>
                    <a:pt x="5846" y="3585"/>
                  </a:cubicBezTo>
                  <a:lnTo>
                    <a:pt x="2334" y="6621"/>
                  </a:lnTo>
                  <a:cubicBezTo>
                    <a:pt x="2084" y="6383"/>
                    <a:pt x="1762" y="6228"/>
                    <a:pt x="1381" y="6228"/>
                  </a:cubicBezTo>
                  <a:cubicBezTo>
                    <a:pt x="631" y="6228"/>
                    <a:pt x="0" y="6859"/>
                    <a:pt x="0" y="7621"/>
                  </a:cubicBezTo>
                  <a:cubicBezTo>
                    <a:pt x="0" y="8371"/>
                    <a:pt x="631" y="9002"/>
                    <a:pt x="1381" y="9002"/>
                  </a:cubicBezTo>
                  <a:cubicBezTo>
                    <a:pt x="2143" y="9002"/>
                    <a:pt x="2774" y="8371"/>
                    <a:pt x="2774" y="7621"/>
                  </a:cubicBezTo>
                  <a:cubicBezTo>
                    <a:pt x="2774" y="7323"/>
                    <a:pt x="2667" y="7038"/>
                    <a:pt x="2513" y="6811"/>
                  </a:cubicBezTo>
                  <a:lnTo>
                    <a:pt x="6025" y="3775"/>
                  </a:lnTo>
                  <a:cubicBezTo>
                    <a:pt x="6430" y="4192"/>
                    <a:pt x="7001" y="4466"/>
                    <a:pt x="7632" y="4466"/>
                  </a:cubicBezTo>
                  <a:cubicBezTo>
                    <a:pt x="8870" y="4466"/>
                    <a:pt x="9871" y="3466"/>
                    <a:pt x="9871" y="2227"/>
                  </a:cubicBezTo>
                  <a:cubicBezTo>
                    <a:pt x="9835" y="1001"/>
                    <a:pt x="8847" y="1"/>
                    <a:pt x="76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264418" y="4879399"/>
              <a:ext cx="914936" cy="109564"/>
            </a:xfrm>
            <a:custGeom>
              <a:avLst/>
              <a:gdLst/>
              <a:ahLst/>
              <a:cxnLst/>
              <a:rect l="l" t="t" r="r" b="b"/>
              <a:pathLst>
                <a:path w="22480" h="2692" extrusionOk="0">
                  <a:moveTo>
                    <a:pt x="1" y="1"/>
                  </a:moveTo>
                  <a:lnTo>
                    <a:pt x="1" y="2692"/>
                  </a:lnTo>
                  <a:lnTo>
                    <a:pt x="22480" y="2692"/>
                  </a:lnTo>
                  <a:lnTo>
                    <a:pt x="22480"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434014" y="5036907"/>
              <a:ext cx="745828" cy="54294"/>
            </a:xfrm>
            <a:custGeom>
              <a:avLst/>
              <a:gdLst/>
              <a:ahLst/>
              <a:cxnLst/>
              <a:rect l="l" t="t" r="r" b="b"/>
              <a:pathLst>
                <a:path w="18325" h="1334" extrusionOk="0">
                  <a:moveTo>
                    <a:pt x="1" y="1"/>
                  </a:moveTo>
                  <a:lnTo>
                    <a:pt x="1" y="1334"/>
                  </a:lnTo>
                  <a:lnTo>
                    <a:pt x="18324" y="1334"/>
                  </a:lnTo>
                  <a:lnTo>
                    <a:pt x="18324"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434014" y="5126079"/>
              <a:ext cx="745828" cy="54294"/>
            </a:xfrm>
            <a:custGeom>
              <a:avLst/>
              <a:gdLst/>
              <a:ahLst/>
              <a:cxnLst/>
              <a:rect l="l" t="t" r="r" b="b"/>
              <a:pathLst>
                <a:path w="18325" h="1334" extrusionOk="0">
                  <a:moveTo>
                    <a:pt x="1" y="0"/>
                  </a:moveTo>
                  <a:lnTo>
                    <a:pt x="1" y="1334"/>
                  </a:lnTo>
                  <a:lnTo>
                    <a:pt x="18324" y="1334"/>
                  </a:lnTo>
                  <a:lnTo>
                    <a:pt x="1832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689895" y="5214764"/>
              <a:ext cx="489947" cy="54782"/>
            </a:xfrm>
            <a:custGeom>
              <a:avLst/>
              <a:gdLst/>
              <a:ahLst/>
              <a:cxnLst/>
              <a:rect l="l" t="t" r="r" b="b"/>
              <a:pathLst>
                <a:path w="12038" h="1346" extrusionOk="0">
                  <a:moveTo>
                    <a:pt x="0" y="0"/>
                  </a:moveTo>
                  <a:lnTo>
                    <a:pt x="0" y="1345"/>
                  </a:lnTo>
                  <a:lnTo>
                    <a:pt x="12037" y="1345"/>
                  </a:lnTo>
                  <a:lnTo>
                    <a:pt x="12037"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94859" y="2508365"/>
              <a:ext cx="94546" cy="94546"/>
            </a:xfrm>
            <a:custGeom>
              <a:avLst/>
              <a:gdLst/>
              <a:ahLst/>
              <a:cxnLst/>
              <a:rect l="l" t="t" r="r" b="b"/>
              <a:pathLst>
                <a:path w="2323" h="2323" extrusionOk="0">
                  <a:moveTo>
                    <a:pt x="1167" y="1"/>
                  </a:moveTo>
                  <a:cubicBezTo>
                    <a:pt x="524" y="1"/>
                    <a:pt x="1" y="525"/>
                    <a:pt x="1" y="1168"/>
                  </a:cubicBezTo>
                  <a:cubicBezTo>
                    <a:pt x="1" y="1811"/>
                    <a:pt x="524" y="2323"/>
                    <a:pt x="1167" y="2323"/>
                  </a:cubicBezTo>
                  <a:cubicBezTo>
                    <a:pt x="1810" y="2323"/>
                    <a:pt x="2322" y="1811"/>
                    <a:pt x="2322" y="1168"/>
                  </a:cubicBezTo>
                  <a:cubicBezTo>
                    <a:pt x="2322" y="525"/>
                    <a:pt x="1810" y="1"/>
                    <a:pt x="11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1006072"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70566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40521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105261"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195186"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495633"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92702"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7A608C58-F186-4DB1-899E-ED4EEC0EF257}"/>
              </a:ext>
            </a:extLst>
          </p:cNvPr>
          <p:cNvPicPr>
            <a:picLocks noChangeAspect="1"/>
          </p:cNvPicPr>
          <p:nvPr/>
        </p:nvPicPr>
        <p:blipFill>
          <a:blip r:embed="rId3"/>
          <a:stretch>
            <a:fillRect/>
          </a:stretch>
        </p:blipFill>
        <p:spPr>
          <a:xfrm>
            <a:off x="6862916" y="48701"/>
            <a:ext cx="2099532" cy="11664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54"/>
                                        </p:tgtEl>
                                        <p:attrNameLst>
                                          <p:attrName>style.visibility</p:attrName>
                                        </p:attrNameLst>
                                      </p:cBhvr>
                                      <p:to>
                                        <p:strVal val="visible"/>
                                      </p:to>
                                    </p:set>
                                    <p:set>
                                      <p:cBhvr>
                                        <p:cTn id="7" dur="341" fill="hold">
                                          <p:stCondLst>
                                            <p:cond delay="0"/>
                                          </p:stCondLst>
                                        </p:cTn>
                                        <p:tgtEl>
                                          <p:spTgt spid="54"/>
                                        </p:tgtEl>
                                        <p:attrNameLst>
                                          <p:attrName>style.rotation</p:attrName>
                                        </p:attrNameLst>
                                      </p:cBhvr>
                                      <p:to>
                                        <p:strVal val="-45.0"/>
                                      </p:to>
                                    </p:set>
                                    <p:anim calcmode="lin" valueType="num">
                                      <p:cBhvr>
                                        <p:cTn id="8" dur="341" fill="hold">
                                          <p:stCondLst>
                                            <p:cond delay="341"/>
                                          </p:stCondLst>
                                        </p:cTn>
                                        <p:tgtEl>
                                          <p:spTgt spid="54"/>
                                        </p:tgtEl>
                                        <p:attrNameLst>
                                          <p:attrName>style.rotation</p:attrName>
                                        </p:attrNameLst>
                                      </p:cBhvr>
                                      <p:tavLst>
                                        <p:tav tm="0">
                                          <p:val>
                                            <p:fltVal val="-45"/>
                                          </p:val>
                                        </p:tav>
                                        <p:tav tm="69900">
                                          <p:val>
                                            <p:fltVal val="45"/>
                                          </p:val>
                                        </p:tav>
                                        <p:tav tm="100000">
                                          <p:val>
                                            <p:fltVal val="0"/>
                                          </p:val>
                                        </p:tav>
                                      </p:tavLst>
                                    </p:anim>
                                    <p:anim calcmode="lin" valueType="num">
                                      <p:cBhvr>
                                        <p:cTn id="9" dur="341" fill="hold">
                                          <p:stCondLst>
                                            <p:cond delay="0"/>
                                          </p:stCondLst>
                                        </p:cTn>
                                        <p:tgtEl>
                                          <p:spTgt spid="54"/>
                                        </p:tgtEl>
                                        <p:attrNameLst>
                                          <p:attrName>ppt_y</p:attrName>
                                        </p:attrNameLst>
                                      </p:cBhvr>
                                      <p:tavLst>
                                        <p:tav tm="0">
                                          <p:val>
                                            <p:strVal val="#ppt_y-1"/>
                                          </p:val>
                                        </p:tav>
                                        <p:tav tm="100000">
                                          <p:val>
                                            <p:strVal val="#ppt_y-(0.354*#ppt_w-0.172*#ppt_h)"/>
                                          </p:val>
                                        </p:tav>
                                      </p:tavLst>
                                    </p:anim>
                                    <p:anim calcmode="lin" valueType="num">
                                      <p:cBhvr>
                                        <p:cTn id="10" dur="117" decel="50000" autoRev="1" fill="hold">
                                          <p:stCondLst>
                                            <p:cond delay="341"/>
                                          </p:stCondLst>
                                        </p:cTn>
                                        <p:tgtEl>
                                          <p:spTgt spid="54"/>
                                        </p:tgtEl>
                                        <p:attrNameLst>
                                          <p:attrName>ppt_y</p:attrName>
                                        </p:attrNameLst>
                                      </p:cBhvr>
                                      <p:tavLst>
                                        <p:tav tm="0">
                                          <p:val>
                                            <p:strVal val="#ppt_y-(0.354*#ppt_w-0.172*#ppt_h)"/>
                                          </p:val>
                                        </p:tav>
                                        <p:tav tm="100000">
                                          <p:val>
                                            <p:strVal val="#ppt_y-(0.354*#ppt_w-0.172*#ppt_h)-#ppt_h/2"/>
                                          </p:val>
                                        </p:tav>
                                      </p:tavLst>
                                    </p:anim>
                                    <p:anim calcmode="lin" valueType="num">
                                      <p:cBhvr>
                                        <p:cTn id="11" dur="102" fill="hold">
                                          <p:stCondLst>
                                            <p:cond delay="648"/>
                                          </p:stCondLst>
                                        </p:cTn>
                                        <p:tgtEl>
                                          <p:spTgt spid="5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63E84D-1C84-4A33-9972-D4BB961F08C0}"/>
              </a:ext>
            </a:extLst>
          </p:cNvPr>
          <p:cNvSpPr>
            <a:spLocks noGrp="1"/>
          </p:cNvSpPr>
          <p:nvPr>
            <p:ph type="title"/>
          </p:nvPr>
        </p:nvSpPr>
        <p:spPr>
          <a:xfrm>
            <a:off x="628650" y="273844"/>
            <a:ext cx="7886700" cy="567669"/>
          </a:xfrm>
          <a:solidFill>
            <a:schemeClr val="accent1">
              <a:lumMod val="75000"/>
            </a:schemeClr>
          </a:solidFill>
        </p:spPr>
        <p:txBody>
          <a:bodyPr/>
          <a:lstStyle/>
          <a:p>
            <a:pPr algn="ctr"/>
            <a:r>
              <a:rPr lang="en-IN" dirty="0">
                <a:solidFill>
                  <a:schemeClr val="bg1"/>
                </a:solidFill>
                <a:latin typeface="Sitka Small Semibold" pitchFamily="2" charset="0"/>
              </a:rPr>
              <a:t>Proposed work and Methodology</a:t>
            </a:r>
          </a:p>
        </p:txBody>
      </p:sp>
      <p:sp>
        <p:nvSpPr>
          <p:cNvPr id="7" name="Content Placeholder 6">
            <a:extLst>
              <a:ext uri="{FF2B5EF4-FFF2-40B4-BE49-F238E27FC236}">
                <a16:creationId xmlns:a16="http://schemas.microsoft.com/office/drawing/2014/main" id="{90E38BB4-9FBE-4D05-BD2B-2E6D57152D7C}"/>
              </a:ext>
            </a:extLst>
          </p:cNvPr>
          <p:cNvSpPr>
            <a:spLocks noGrp="1"/>
          </p:cNvSpPr>
          <p:nvPr>
            <p:ph idx="1"/>
          </p:nvPr>
        </p:nvSpPr>
        <p:spPr>
          <a:xfrm>
            <a:off x="628650" y="1007165"/>
            <a:ext cx="7886700" cy="3625558"/>
          </a:xfrm>
        </p:spPr>
        <p:txBody>
          <a:bodyPr>
            <a:normAutofit fontScale="77500" lnSpcReduction="20000"/>
          </a:bodyPr>
          <a:lstStyle/>
          <a:p>
            <a:pPr marL="0" indent="0">
              <a:lnSpc>
                <a:spcPct val="170000"/>
              </a:lnSpc>
              <a:buNone/>
            </a:pPr>
            <a:r>
              <a:rPr lang="en-US" sz="2300" dirty="0">
                <a:latin typeface="Sitka Text" pitchFamily="2" charset="0"/>
              </a:rPr>
              <a:t>We have developed Malvealer using Python and Machine learning Algorithms.</a:t>
            </a:r>
          </a:p>
          <a:p>
            <a:pPr marL="0" indent="0">
              <a:lnSpc>
                <a:spcPct val="170000"/>
              </a:lnSpc>
              <a:buNone/>
            </a:pPr>
            <a:r>
              <a:rPr lang="en-US" sz="2300" dirty="0">
                <a:latin typeface="Sitka Text" pitchFamily="2" charset="0"/>
              </a:rPr>
              <a:t>We have used signature based detection method to detect the Malware. In this Method we are having a dataset and from that dataset we are matching the files. Dataset contain so many Malware files to detect the Malware.</a:t>
            </a:r>
          </a:p>
          <a:p>
            <a:pPr marL="0" indent="0">
              <a:lnSpc>
                <a:spcPct val="170000"/>
              </a:lnSpc>
              <a:buNone/>
            </a:pPr>
            <a:r>
              <a:rPr lang="en-US" sz="2300" dirty="0">
                <a:latin typeface="Sitka Text" pitchFamily="2" charset="0"/>
              </a:rPr>
              <a:t>We have used Regression and Clustering Modules for grouping the data in same category and identifying the contiguous values.</a:t>
            </a:r>
          </a:p>
          <a:p>
            <a:pPr marL="0" indent="0">
              <a:buNone/>
            </a:pPr>
            <a:endParaRPr lang="en-IN" dirty="0"/>
          </a:p>
        </p:txBody>
      </p:sp>
    </p:spTree>
    <p:extLst>
      <p:ext uri="{BB962C8B-B14F-4D97-AF65-F5344CB8AC3E}">
        <p14:creationId xmlns:p14="http://schemas.microsoft.com/office/powerpoint/2010/main" val="325018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FA22-16EA-4062-B80C-917752ACA597}"/>
              </a:ext>
            </a:extLst>
          </p:cNvPr>
          <p:cNvSpPr>
            <a:spLocks noGrp="1"/>
          </p:cNvSpPr>
          <p:nvPr>
            <p:ph type="title"/>
          </p:nvPr>
        </p:nvSpPr>
        <p:spPr>
          <a:xfrm>
            <a:off x="628650" y="273844"/>
            <a:ext cx="7886700" cy="792956"/>
          </a:xfrm>
          <a:solidFill>
            <a:schemeClr val="accent1"/>
          </a:solidFill>
        </p:spPr>
        <p:txBody>
          <a:bodyPr>
            <a:normAutofit/>
          </a:bodyPr>
          <a:lstStyle/>
          <a:p>
            <a:pPr algn="ctr"/>
            <a:r>
              <a:rPr lang="en-US" dirty="0">
                <a:solidFill>
                  <a:schemeClr val="bg1"/>
                </a:solidFill>
                <a:latin typeface="Cooper Black" panose="0208090404030B020404" pitchFamily="18" charset="0"/>
              </a:rPr>
              <a:t>Novelty Of Project </a:t>
            </a:r>
            <a:endParaRPr lang="en-IN" dirty="0">
              <a:solidFill>
                <a:schemeClr val="bg1"/>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AA8D6E3D-3072-4011-B5E4-4BA0507EFF4F}"/>
              </a:ext>
            </a:extLst>
          </p:cNvPr>
          <p:cNvSpPr>
            <a:spLocks noGrp="1"/>
          </p:cNvSpPr>
          <p:nvPr>
            <p:ph idx="1"/>
          </p:nvPr>
        </p:nvSpPr>
        <p:spPr>
          <a:xfrm>
            <a:off x="628650" y="1736036"/>
            <a:ext cx="7886700" cy="2252870"/>
          </a:xfrm>
        </p:spPr>
        <p:txBody>
          <a:bodyPr/>
          <a:lstStyle/>
          <a:p>
            <a:pPr>
              <a:buFont typeface="Wingdings" panose="05000000000000000000" pitchFamily="2" charset="2"/>
              <a:buChar char="v"/>
            </a:pPr>
            <a:r>
              <a:rPr lang="en-US" sz="3200" dirty="0">
                <a:latin typeface="Bookman Old Style" panose="02050604050505020204" pitchFamily="18" charset="0"/>
              </a:rPr>
              <a:t> </a:t>
            </a:r>
            <a:r>
              <a:rPr lang="en-US" sz="3200" dirty="0">
                <a:latin typeface="Eras Demi ITC" panose="020B0805030504020804" pitchFamily="34" charset="0"/>
              </a:rPr>
              <a:t>GUI based</a:t>
            </a:r>
          </a:p>
          <a:p>
            <a:pPr>
              <a:buFont typeface="Wingdings" panose="05000000000000000000" pitchFamily="2" charset="2"/>
              <a:buChar char="v"/>
            </a:pPr>
            <a:r>
              <a:rPr lang="en-US" sz="3200" dirty="0">
                <a:latin typeface="Eras Demi ITC" panose="020B0805030504020804" pitchFamily="34" charset="0"/>
              </a:rPr>
              <a:t> Highly efficient</a:t>
            </a:r>
          </a:p>
          <a:p>
            <a:pPr>
              <a:buFont typeface="Wingdings" panose="05000000000000000000" pitchFamily="2" charset="2"/>
              <a:buChar char="v"/>
            </a:pPr>
            <a:r>
              <a:rPr lang="en-US" sz="3200" dirty="0">
                <a:latin typeface="Eras Demi ITC" panose="020B0805030504020804" pitchFamily="34" charset="0"/>
              </a:rPr>
              <a:t> Reliable</a:t>
            </a:r>
          </a:p>
          <a:p>
            <a:pPr>
              <a:buFont typeface="Wingdings" panose="05000000000000000000" pitchFamily="2" charset="2"/>
              <a:buChar char="v"/>
            </a:pPr>
            <a:r>
              <a:rPr lang="en-IN" sz="3200" dirty="0">
                <a:latin typeface="Eras Demi ITC" panose="020B0805030504020804" pitchFamily="34" charset="0"/>
              </a:rPr>
              <a:t> Easily detects malware</a:t>
            </a:r>
          </a:p>
          <a:p>
            <a:pPr marL="0" indent="0">
              <a:buNone/>
            </a:pPr>
            <a:endParaRPr lang="en-IN" dirty="0"/>
          </a:p>
        </p:txBody>
      </p:sp>
    </p:spTree>
    <p:extLst>
      <p:ext uri="{BB962C8B-B14F-4D97-AF65-F5344CB8AC3E}">
        <p14:creationId xmlns:p14="http://schemas.microsoft.com/office/powerpoint/2010/main" val="341632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FA22-16EA-4062-B80C-917752ACA597}"/>
              </a:ext>
            </a:extLst>
          </p:cNvPr>
          <p:cNvSpPr>
            <a:spLocks noGrp="1"/>
          </p:cNvSpPr>
          <p:nvPr>
            <p:ph type="title"/>
          </p:nvPr>
        </p:nvSpPr>
        <p:spPr>
          <a:xfrm>
            <a:off x="628650" y="273844"/>
            <a:ext cx="7886700" cy="792956"/>
          </a:xfrm>
          <a:solidFill>
            <a:srgbClr val="0070C0"/>
          </a:solidFill>
        </p:spPr>
        <p:txBody>
          <a:bodyPr>
            <a:normAutofit/>
          </a:bodyPr>
          <a:lstStyle/>
          <a:p>
            <a:pPr algn="ctr"/>
            <a:r>
              <a:rPr lang="en-US" dirty="0">
                <a:solidFill>
                  <a:schemeClr val="bg1"/>
                </a:solidFill>
                <a:latin typeface="Cooper Black" panose="0208090404030B020404" pitchFamily="18" charset="0"/>
              </a:rPr>
              <a:t>Real Time Usage</a:t>
            </a:r>
            <a:endParaRPr lang="en-IN" dirty="0">
              <a:solidFill>
                <a:schemeClr val="bg1"/>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AA8D6E3D-3072-4011-B5E4-4BA0507EFF4F}"/>
              </a:ext>
            </a:extLst>
          </p:cNvPr>
          <p:cNvSpPr>
            <a:spLocks noGrp="1"/>
          </p:cNvSpPr>
          <p:nvPr>
            <p:ph idx="1"/>
          </p:nvPr>
        </p:nvSpPr>
        <p:spPr>
          <a:xfrm>
            <a:off x="628650" y="1245705"/>
            <a:ext cx="7342533" cy="3531704"/>
          </a:xfrm>
        </p:spPr>
        <p:txBody>
          <a:bodyPr>
            <a:noAutofit/>
          </a:bodyPr>
          <a:lstStyle/>
          <a:p>
            <a:pPr marL="0" indent="0">
              <a:lnSpc>
                <a:spcPct val="150000"/>
              </a:lnSpc>
              <a:buSzPct val="175000"/>
              <a:buNone/>
            </a:pPr>
            <a:r>
              <a:rPr lang="en-US" sz="2000" dirty="0">
                <a:latin typeface="Sitka Text" pitchFamily="2" charset="0"/>
              </a:rPr>
              <a:t>We can use Malvealer for detecting the Malware inside the directory or file.</a:t>
            </a:r>
          </a:p>
          <a:p>
            <a:pPr marL="0" indent="0">
              <a:lnSpc>
                <a:spcPct val="150000"/>
              </a:lnSpc>
              <a:buSzPct val="175000"/>
              <a:buNone/>
            </a:pPr>
            <a:r>
              <a:rPr lang="en-US" sz="2000" dirty="0">
                <a:latin typeface="Sitka Text" pitchFamily="2" charset="0"/>
              </a:rPr>
              <a:t>Also we can handle the Malware by removing that Malware from the directory after Scanning it.</a:t>
            </a:r>
          </a:p>
          <a:p>
            <a:pPr marL="0" indent="0">
              <a:lnSpc>
                <a:spcPct val="150000"/>
              </a:lnSpc>
              <a:buSzPct val="175000"/>
              <a:buNone/>
            </a:pPr>
            <a:r>
              <a:rPr lang="en-US" sz="2000" dirty="0">
                <a:latin typeface="Sitka Text" pitchFamily="2" charset="0"/>
              </a:rPr>
              <a:t>Malvealer basically can be used to be Secure against any Malicious activity that can be happen in our system.</a:t>
            </a:r>
            <a:endParaRPr lang="en-IN" sz="2000" dirty="0">
              <a:latin typeface="Sitka Text" pitchFamily="2" charset="0"/>
            </a:endParaRPr>
          </a:p>
        </p:txBody>
      </p:sp>
    </p:spTree>
    <p:extLst>
      <p:ext uri="{BB962C8B-B14F-4D97-AF65-F5344CB8AC3E}">
        <p14:creationId xmlns:p14="http://schemas.microsoft.com/office/powerpoint/2010/main" val="409859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CB885E-48DD-4500-8CDF-CDF1CE074E2A}"/>
              </a:ext>
            </a:extLst>
          </p:cNvPr>
          <p:cNvSpPr>
            <a:spLocks noGrp="1"/>
          </p:cNvSpPr>
          <p:nvPr>
            <p:ph type="title"/>
          </p:nvPr>
        </p:nvSpPr>
        <p:spPr>
          <a:solidFill>
            <a:srgbClr val="F4F4F4"/>
          </a:solidFill>
        </p:spPr>
        <p:txBody>
          <a:bodyPr/>
          <a:lstStyle/>
          <a:p>
            <a:pPr algn="ctr"/>
            <a:r>
              <a:rPr lang="en-US" b="0" dirty="0">
                <a:solidFill>
                  <a:schemeClr val="tx1"/>
                </a:solidFill>
                <a:latin typeface="Sitka Small Semibold" pitchFamily="2" charset="0"/>
              </a:rPr>
              <a:t>Hardware and Software Requirements </a:t>
            </a:r>
            <a:endParaRPr lang="en-IN" b="0" dirty="0">
              <a:solidFill>
                <a:schemeClr val="tx1"/>
              </a:solidFill>
              <a:latin typeface="Sitka Small Semibold" pitchFamily="2" charset="0"/>
            </a:endParaRPr>
          </a:p>
        </p:txBody>
      </p:sp>
      <p:sp>
        <p:nvSpPr>
          <p:cNvPr id="8" name="Text Placeholder 7">
            <a:extLst>
              <a:ext uri="{FF2B5EF4-FFF2-40B4-BE49-F238E27FC236}">
                <a16:creationId xmlns:a16="http://schemas.microsoft.com/office/drawing/2014/main" id="{0B3264DC-34B5-499F-A1CA-2B966B1DD718}"/>
              </a:ext>
            </a:extLst>
          </p:cNvPr>
          <p:cNvSpPr>
            <a:spLocks noGrp="1"/>
          </p:cNvSpPr>
          <p:nvPr>
            <p:ph type="body" idx="1"/>
          </p:nvPr>
        </p:nvSpPr>
        <p:spPr>
          <a:solidFill>
            <a:schemeClr val="accent6">
              <a:lumMod val="20000"/>
              <a:lumOff val="80000"/>
            </a:schemeClr>
          </a:solidFill>
        </p:spPr>
        <p:txBody>
          <a:bodyPr/>
          <a:lstStyle/>
          <a:p>
            <a:r>
              <a:rPr lang="en-US" sz="2000" dirty="0"/>
              <a:t>Hardware Requirements – </a:t>
            </a:r>
          </a:p>
          <a:p>
            <a:pPr marL="139700" indent="0">
              <a:buNone/>
            </a:pPr>
            <a:endParaRPr lang="en-US" dirty="0"/>
          </a:p>
          <a:p>
            <a:pPr marL="139700" indent="0">
              <a:buNone/>
            </a:pPr>
            <a:endParaRPr lang="en-US" dirty="0"/>
          </a:p>
          <a:p>
            <a:pPr>
              <a:buFont typeface="Wingdings" panose="05000000000000000000" pitchFamily="2" charset="2"/>
              <a:buChar char="Ø"/>
            </a:pPr>
            <a:r>
              <a:rPr lang="en-US" dirty="0"/>
              <a:t>Processor: Minimum 1 GHz; Recommended 2.42GHz or more​.</a:t>
            </a:r>
          </a:p>
          <a:p>
            <a:pPr>
              <a:buFont typeface="Wingdings" panose="05000000000000000000" pitchFamily="2" charset="2"/>
              <a:buChar char="Ø"/>
            </a:pPr>
            <a:endParaRPr lang="en-US" dirty="0"/>
          </a:p>
          <a:p>
            <a:pPr>
              <a:buFont typeface="Wingdings" panose="05000000000000000000" pitchFamily="2" charset="2"/>
              <a:buChar char="Ø"/>
            </a:pPr>
            <a:r>
              <a:rPr lang="en-US" dirty="0"/>
              <a:t>Hard Drive: Minimum 64GB; Recommended 128 or more.​</a:t>
            </a:r>
          </a:p>
          <a:p>
            <a:pPr>
              <a:buFont typeface="Wingdings" panose="05000000000000000000" pitchFamily="2" charset="2"/>
              <a:buChar char="Ø"/>
            </a:pPr>
            <a:endParaRPr lang="en-US" dirty="0"/>
          </a:p>
          <a:p>
            <a:pPr>
              <a:buFont typeface="Wingdings" panose="05000000000000000000" pitchFamily="2" charset="2"/>
              <a:buChar char="Ø"/>
            </a:pPr>
            <a:r>
              <a:rPr lang="en-US" dirty="0"/>
              <a:t>Memory (RAM): Minimum 2 GB; Recommended 4 GB or above.</a:t>
            </a:r>
            <a:endParaRPr lang="en-IN" dirty="0"/>
          </a:p>
        </p:txBody>
      </p:sp>
      <p:sp>
        <p:nvSpPr>
          <p:cNvPr id="9" name="Text Placeholder 8">
            <a:extLst>
              <a:ext uri="{FF2B5EF4-FFF2-40B4-BE49-F238E27FC236}">
                <a16:creationId xmlns:a16="http://schemas.microsoft.com/office/drawing/2014/main" id="{A0D34DDF-7922-403D-9A28-13804E38B08E}"/>
              </a:ext>
            </a:extLst>
          </p:cNvPr>
          <p:cNvSpPr>
            <a:spLocks noGrp="1"/>
          </p:cNvSpPr>
          <p:nvPr>
            <p:ph type="body" idx="2"/>
          </p:nvPr>
        </p:nvSpPr>
        <p:spPr>
          <a:solidFill>
            <a:srgbClr val="F4F4F4"/>
          </a:solidFill>
        </p:spPr>
        <p:txBody>
          <a:bodyPr/>
          <a:lstStyle/>
          <a:p>
            <a:r>
              <a:rPr lang="en-US" sz="2000" dirty="0"/>
              <a:t>Software Requirements –</a:t>
            </a:r>
          </a:p>
          <a:p>
            <a:pPr marL="139700" indent="0">
              <a:buNone/>
            </a:pPr>
            <a:endParaRPr lang="en-US" sz="2000" dirty="0"/>
          </a:p>
          <a:p>
            <a:pPr marL="139700" indent="0">
              <a:buNone/>
            </a:pPr>
            <a:r>
              <a:rPr lang="en-US" dirty="0"/>
              <a:t>Software Proper Installation or Console or GUI Environment store in System ..​</a:t>
            </a:r>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a:buFont typeface="Wingdings" panose="05000000000000000000" pitchFamily="2" charset="2"/>
              <a:buChar char="Ø"/>
            </a:pPr>
            <a:r>
              <a:rPr lang="en-US" dirty="0"/>
              <a:t>Python 3.6/3.7 ​</a:t>
            </a:r>
          </a:p>
          <a:p>
            <a:pPr marL="139700" indent="0">
              <a:buNone/>
            </a:pPr>
            <a:endParaRPr lang="en-US" sz="2000" dirty="0"/>
          </a:p>
          <a:p>
            <a:pPr marL="139700" indent="0">
              <a:buNone/>
            </a:pPr>
            <a:r>
              <a:rPr lang="en-US" sz="2000" dirty="0"/>
              <a:t>​</a:t>
            </a:r>
            <a:endParaRPr lang="en-IN" sz="2000" dirty="0"/>
          </a:p>
        </p:txBody>
      </p:sp>
      <p:pic>
        <p:nvPicPr>
          <p:cNvPr id="11" name="Picture 10">
            <a:extLst>
              <a:ext uri="{FF2B5EF4-FFF2-40B4-BE49-F238E27FC236}">
                <a16:creationId xmlns:a16="http://schemas.microsoft.com/office/drawing/2014/main" id="{355EBADF-E4F4-425C-A677-7D104862B9E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141842" y="2676190"/>
            <a:ext cx="1974575" cy="573022"/>
          </a:xfrm>
          <a:prstGeom prst="rect">
            <a:avLst/>
          </a:prstGeom>
        </p:spPr>
      </p:pic>
    </p:spTree>
    <p:extLst>
      <p:ext uri="{BB962C8B-B14F-4D97-AF65-F5344CB8AC3E}">
        <p14:creationId xmlns:p14="http://schemas.microsoft.com/office/powerpoint/2010/main" val="370309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FA22-16EA-4062-B80C-917752ACA597}"/>
              </a:ext>
            </a:extLst>
          </p:cNvPr>
          <p:cNvSpPr>
            <a:spLocks noGrp="1"/>
          </p:cNvSpPr>
          <p:nvPr>
            <p:ph type="title"/>
          </p:nvPr>
        </p:nvSpPr>
        <p:spPr>
          <a:xfrm>
            <a:off x="628650" y="273844"/>
            <a:ext cx="7886700" cy="792956"/>
          </a:xfrm>
          <a:solidFill>
            <a:schemeClr val="accent1">
              <a:lumMod val="75000"/>
            </a:schemeClr>
          </a:solidFill>
        </p:spPr>
        <p:txBody>
          <a:bodyPr>
            <a:normAutofit/>
          </a:bodyPr>
          <a:lstStyle/>
          <a:p>
            <a:pPr algn="ctr"/>
            <a:r>
              <a:rPr lang="en-US" dirty="0">
                <a:solidFill>
                  <a:schemeClr val="bg1"/>
                </a:solidFill>
                <a:latin typeface="Cooper Black" panose="0208090404030B020404" pitchFamily="18" charset="0"/>
              </a:rPr>
              <a:t>Implementation and Coding</a:t>
            </a:r>
            <a:endParaRPr lang="en-IN" dirty="0">
              <a:solidFill>
                <a:schemeClr val="bg1"/>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AA8D6E3D-3072-4011-B5E4-4BA0507EFF4F}"/>
              </a:ext>
            </a:extLst>
          </p:cNvPr>
          <p:cNvSpPr>
            <a:spLocks noGrp="1"/>
          </p:cNvSpPr>
          <p:nvPr>
            <p:ph idx="1"/>
          </p:nvPr>
        </p:nvSpPr>
        <p:spPr>
          <a:xfrm>
            <a:off x="628650" y="1245705"/>
            <a:ext cx="7886700" cy="2252870"/>
          </a:xfrm>
        </p:spPr>
        <p:txBody>
          <a:bodyPr/>
          <a:lstStyle/>
          <a:p>
            <a:endParaRPr lang="en-US" dirty="0"/>
          </a:p>
          <a:p>
            <a:pPr marL="0" indent="0" algn="ctr">
              <a:buNone/>
            </a:pPr>
            <a:r>
              <a:rPr lang="en-US" sz="4000" dirty="0">
                <a:latin typeface="Sitka Small Semibold" pitchFamily="2" charset="0"/>
              </a:rPr>
              <a:t> </a:t>
            </a:r>
          </a:p>
        </p:txBody>
      </p:sp>
      <p:pic>
        <p:nvPicPr>
          <p:cNvPr id="4" name="Picture 3">
            <a:extLst>
              <a:ext uri="{FF2B5EF4-FFF2-40B4-BE49-F238E27FC236}">
                <a16:creationId xmlns:a16="http://schemas.microsoft.com/office/drawing/2014/main" id="{5B4BA8DD-4B77-4F5D-85FA-404B5914130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7608" y="1806093"/>
            <a:ext cx="7408783" cy="2150030"/>
          </a:xfrm>
          <a:prstGeom prst="rect">
            <a:avLst/>
          </a:prstGeom>
        </p:spPr>
      </p:pic>
    </p:spTree>
    <p:extLst>
      <p:ext uri="{BB962C8B-B14F-4D97-AF65-F5344CB8AC3E}">
        <p14:creationId xmlns:p14="http://schemas.microsoft.com/office/powerpoint/2010/main" val="284544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A410-276E-41BE-B10A-5798351C8DF3}"/>
              </a:ext>
            </a:extLst>
          </p:cNvPr>
          <p:cNvSpPr>
            <a:spLocks noGrp="1"/>
          </p:cNvSpPr>
          <p:nvPr>
            <p:ph type="title"/>
          </p:nvPr>
        </p:nvSpPr>
        <p:spPr>
          <a:xfrm>
            <a:off x="457200" y="46440"/>
            <a:ext cx="8229600" cy="572700"/>
          </a:xfrm>
        </p:spPr>
        <p:txBody>
          <a:bodyPr/>
          <a:lstStyle/>
          <a:p>
            <a:r>
              <a:rPr lang="en-US"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Overall Architecture Diagram and Flow Diagram</a:t>
            </a:r>
            <a:endParaRPr lang="en-IN"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4" name="Picture 3">
            <a:extLst>
              <a:ext uri="{FF2B5EF4-FFF2-40B4-BE49-F238E27FC236}">
                <a16:creationId xmlns:a16="http://schemas.microsoft.com/office/drawing/2014/main" id="{44040F1A-4704-4059-A507-AECEC7A82CA0}"/>
              </a:ext>
            </a:extLst>
          </p:cNvPr>
          <p:cNvPicPr>
            <a:picLocks noChangeAspect="1"/>
          </p:cNvPicPr>
          <p:nvPr/>
        </p:nvPicPr>
        <p:blipFill rotWithShape="1">
          <a:blip r:embed="rId2"/>
          <a:srcRect t="15742" b="6313"/>
          <a:stretch/>
        </p:blipFill>
        <p:spPr>
          <a:xfrm>
            <a:off x="1250950" y="619140"/>
            <a:ext cx="6286500" cy="4249655"/>
          </a:xfrm>
          <a:prstGeom prst="rect">
            <a:avLst/>
          </a:prstGeom>
        </p:spPr>
      </p:pic>
    </p:spTree>
    <p:extLst>
      <p:ext uri="{BB962C8B-B14F-4D97-AF65-F5344CB8AC3E}">
        <p14:creationId xmlns:p14="http://schemas.microsoft.com/office/powerpoint/2010/main" val="294898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A410-276E-41BE-B10A-5798351C8DF3}"/>
              </a:ext>
            </a:extLst>
          </p:cNvPr>
          <p:cNvSpPr>
            <a:spLocks noGrp="1"/>
          </p:cNvSpPr>
          <p:nvPr>
            <p:ph type="title"/>
          </p:nvPr>
        </p:nvSpPr>
        <p:spPr>
          <a:xfrm>
            <a:off x="457200" y="46440"/>
            <a:ext cx="8229600" cy="572700"/>
          </a:xfrm>
        </p:spPr>
        <p:txBody>
          <a:bodyPr/>
          <a:lstStyle/>
          <a:p>
            <a:r>
              <a:rPr lang="en-US"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Overall Architecture Diagram and Flow Diagram</a:t>
            </a:r>
            <a:endParaRPr lang="en-IN"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4" name="Picture 3">
            <a:extLst>
              <a:ext uri="{FF2B5EF4-FFF2-40B4-BE49-F238E27FC236}">
                <a16:creationId xmlns:a16="http://schemas.microsoft.com/office/drawing/2014/main" id="{DDD353C8-2C8A-4FE3-B864-194A4E748270}"/>
              </a:ext>
            </a:extLst>
          </p:cNvPr>
          <p:cNvPicPr>
            <a:picLocks noChangeAspect="1"/>
          </p:cNvPicPr>
          <p:nvPr/>
        </p:nvPicPr>
        <p:blipFill>
          <a:blip r:embed="rId2"/>
          <a:stretch>
            <a:fillRect/>
          </a:stretch>
        </p:blipFill>
        <p:spPr>
          <a:xfrm>
            <a:off x="3317120" y="619140"/>
            <a:ext cx="2109646" cy="4234078"/>
          </a:xfrm>
          <a:prstGeom prst="rect">
            <a:avLst/>
          </a:prstGeom>
        </p:spPr>
      </p:pic>
    </p:spTree>
    <p:extLst>
      <p:ext uri="{BB962C8B-B14F-4D97-AF65-F5344CB8AC3E}">
        <p14:creationId xmlns:p14="http://schemas.microsoft.com/office/powerpoint/2010/main" val="4163070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A410-276E-41BE-B10A-5798351C8DF3}"/>
              </a:ext>
            </a:extLst>
          </p:cNvPr>
          <p:cNvSpPr>
            <a:spLocks noGrp="1"/>
          </p:cNvSpPr>
          <p:nvPr>
            <p:ph type="title"/>
          </p:nvPr>
        </p:nvSpPr>
        <p:spPr>
          <a:xfrm>
            <a:off x="457200" y="46440"/>
            <a:ext cx="8229600" cy="572700"/>
          </a:xfrm>
        </p:spPr>
        <p:txBody>
          <a:bodyPr/>
          <a:lstStyle/>
          <a:p>
            <a:r>
              <a:rPr lang="en-US"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Complete Module split-up and Explanation</a:t>
            </a:r>
            <a:endParaRPr lang="en-IN"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3" name="Rectangle 2">
            <a:extLst>
              <a:ext uri="{FF2B5EF4-FFF2-40B4-BE49-F238E27FC236}">
                <a16:creationId xmlns:a16="http://schemas.microsoft.com/office/drawing/2014/main" id="{0998CF2E-AFB2-44DE-A464-A30B724F0FCC}"/>
              </a:ext>
            </a:extLst>
          </p:cNvPr>
          <p:cNvSpPr/>
          <p:nvPr/>
        </p:nvSpPr>
        <p:spPr>
          <a:xfrm>
            <a:off x="711200" y="985230"/>
            <a:ext cx="3263900" cy="572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itka Small" panose="02000505000000020004" pitchFamily="2" charset="0"/>
              </a:rPr>
              <a:t>PRE-PROCESSING MODULE</a:t>
            </a:r>
            <a:endParaRPr lang="en-IN" b="1" dirty="0">
              <a:latin typeface="Sitka Small" panose="02000505000000020004" pitchFamily="2" charset="0"/>
            </a:endParaRPr>
          </a:p>
        </p:txBody>
      </p:sp>
      <p:sp>
        <p:nvSpPr>
          <p:cNvPr id="4" name="Rectangle 3">
            <a:extLst>
              <a:ext uri="{FF2B5EF4-FFF2-40B4-BE49-F238E27FC236}">
                <a16:creationId xmlns:a16="http://schemas.microsoft.com/office/drawing/2014/main" id="{16810618-0907-4D18-9A2C-5E54826D606B}"/>
              </a:ext>
            </a:extLst>
          </p:cNvPr>
          <p:cNvSpPr/>
          <p:nvPr/>
        </p:nvSpPr>
        <p:spPr>
          <a:xfrm>
            <a:off x="711200" y="1998860"/>
            <a:ext cx="3263900" cy="5727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itka Small" panose="02000505000000020004" pitchFamily="2" charset="0"/>
              </a:rPr>
              <a:t>REGRESSION MODULE</a:t>
            </a:r>
            <a:endParaRPr lang="en-IN" b="1" dirty="0">
              <a:latin typeface="Sitka Small" panose="02000505000000020004" pitchFamily="2" charset="0"/>
            </a:endParaRPr>
          </a:p>
        </p:txBody>
      </p:sp>
      <p:sp>
        <p:nvSpPr>
          <p:cNvPr id="5" name="Rectangle 4">
            <a:extLst>
              <a:ext uri="{FF2B5EF4-FFF2-40B4-BE49-F238E27FC236}">
                <a16:creationId xmlns:a16="http://schemas.microsoft.com/office/drawing/2014/main" id="{841A0050-5C3B-468E-B587-D6F1C3075616}"/>
              </a:ext>
            </a:extLst>
          </p:cNvPr>
          <p:cNvSpPr/>
          <p:nvPr/>
        </p:nvSpPr>
        <p:spPr>
          <a:xfrm>
            <a:off x="711200" y="3012490"/>
            <a:ext cx="3263900" cy="572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itka Small" panose="02000505000000020004" pitchFamily="2" charset="0"/>
              </a:rPr>
              <a:t>CLASSIFICATION MODULE</a:t>
            </a:r>
            <a:endParaRPr lang="en-IN" b="1" dirty="0">
              <a:latin typeface="Sitka Small" panose="02000505000000020004" pitchFamily="2" charset="0"/>
            </a:endParaRPr>
          </a:p>
        </p:txBody>
      </p:sp>
      <p:sp>
        <p:nvSpPr>
          <p:cNvPr id="6" name="Rectangle 5">
            <a:extLst>
              <a:ext uri="{FF2B5EF4-FFF2-40B4-BE49-F238E27FC236}">
                <a16:creationId xmlns:a16="http://schemas.microsoft.com/office/drawing/2014/main" id="{54386762-1E3F-47F7-9562-D45F21350C97}"/>
              </a:ext>
            </a:extLst>
          </p:cNvPr>
          <p:cNvSpPr/>
          <p:nvPr/>
        </p:nvSpPr>
        <p:spPr>
          <a:xfrm>
            <a:off x="711200" y="3968750"/>
            <a:ext cx="3263900" cy="5727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itka Small" panose="02000505000000020004" pitchFamily="2" charset="0"/>
              </a:rPr>
              <a:t>CLUSTERING MODULE</a:t>
            </a:r>
            <a:endParaRPr lang="en-IN" b="1" dirty="0">
              <a:latin typeface="Sitka Small" panose="02000505000000020004" pitchFamily="2" charset="0"/>
            </a:endParaRPr>
          </a:p>
        </p:txBody>
      </p:sp>
      <p:sp>
        <p:nvSpPr>
          <p:cNvPr id="7" name="Arrow: Down 6">
            <a:extLst>
              <a:ext uri="{FF2B5EF4-FFF2-40B4-BE49-F238E27FC236}">
                <a16:creationId xmlns:a16="http://schemas.microsoft.com/office/drawing/2014/main" id="{ED6E96EC-493A-424F-A2DE-E1FA83D1FB2F}"/>
              </a:ext>
            </a:extLst>
          </p:cNvPr>
          <p:cNvSpPr/>
          <p:nvPr/>
        </p:nvSpPr>
        <p:spPr>
          <a:xfrm>
            <a:off x="2051050" y="1557930"/>
            <a:ext cx="381000" cy="44093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Arrow: Down 7">
            <a:extLst>
              <a:ext uri="{FF2B5EF4-FFF2-40B4-BE49-F238E27FC236}">
                <a16:creationId xmlns:a16="http://schemas.microsoft.com/office/drawing/2014/main" id="{56A15FBF-1EC7-422D-B705-5D783AD9E6C8}"/>
              </a:ext>
            </a:extLst>
          </p:cNvPr>
          <p:cNvSpPr/>
          <p:nvPr/>
        </p:nvSpPr>
        <p:spPr>
          <a:xfrm>
            <a:off x="2051050" y="2571560"/>
            <a:ext cx="381000" cy="44093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7F6C21DB-99B6-4A6F-A849-E7BF6471A17D}"/>
              </a:ext>
            </a:extLst>
          </p:cNvPr>
          <p:cNvSpPr/>
          <p:nvPr/>
        </p:nvSpPr>
        <p:spPr>
          <a:xfrm>
            <a:off x="2051050" y="3527820"/>
            <a:ext cx="381000" cy="44093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5A17979-98F2-44B3-A176-F6D0D4557BE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22463" y="805430"/>
            <a:ext cx="3425193" cy="4174218"/>
          </a:xfrm>
          <a:prstGeom prst="rect">
            <a:avLst/>
          </a:prstGeom>
        </p:spPr>
      </p:pic>
    </p:spTree>
    <p:extLst>
      <p:ext uri="{BB962C8B-B14F-4D97-AF65-F5344CB8AC3E}">
        <p14:creationId xmlns:p14="http://schemas.microsoft.com/office/powerpoint/2010/main" val="3545740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A410-276E-41BE-B10A-5798351C8DF3}"/>
              </a:ext>
            </a:extLst>
          </p:cNvPr>
          <p:cNvSpPr>
            <a:spLocks noGrp="1"/>
          </p:cNvSpPr>
          <p:nvPr>
            <p:ph type="title"/>
          </p:nvPr>
        </p:nvSpPr>
        <p:spPr>
          <a:xfrm>
            <a:off x="457200" y="52302"/>
            <a:ext cx="8229600" cy="572700"/>
          </a:xfrm>
        </p:spPr>
        <p:txBody>
          <a:bodyPr/>
          <a:lstStyle/>
          <a:p>
            <a:r>
              <a:rPr lang="en-US"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Complete Module split-up and Explanation</a:t>
            </a:r>
            <a:endParaRPr lang="en-IN"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3" name="TextBox 2">
            <a:extLst>
              <a:ext uri="{FF2B5EF4-FFF2-40B4-BE49-F238E27FC236}">
                <a16:creationId xmlns:a16="http://schemas.microsoft.com/office/drawing/2014/main" id="{4E942A0A-1639-4610-8C9A-9F4E8C2054AC}"/>
              </a:ext>
            </a:extLst>
          </p:cNvPr>
          <p:cNvSpPr txBox="1"/>
          <p:nvPr/>
        </p:nvSpPr>
        <p:spPr>
          <a:xfrm>
            <a:off x="277469" y="692979"/>
            <a:ext cx="8057321" cy="4146904"/>
          </a:xfrm>
          <a:prstGeom prst="rect">
            <a:avLst/>
          </a:prstGeom>
          <a:noFill/>
        </p:spPr>
        <p:txBody>
          <a:bodyPr wrap="square" rtlCol="0">
            <a:spAutoFit/>
          </a:bodyPr>
          <a:lstStyle/>
          <a:p>
            <a:pPr marL="342900" lvl="1" indent="-342900">
              <a:lnSpc>
                <a:spcPct val="150000"/>
              </a:lnSpc>
              <a:buAutoNum type="arabicPeriod"/>
            </a:pPr>
            <a:r>
              <a:rPr lang="en-US" u="sng" dirty="0">
                <a:solidFill>
                  <a:schemeClr val="accent1"/>
                </a:solidFill>
                <a:latin typeface="Sitka Small" panose="02000505000000020004" pitchFamily="2" charset="0"/>
              </a:rPr>
              <a:t>Data Preprocessing Module-  </a:t>
            </a:r>
            <a:r>
              <a:rPr lang="en-US" i="0" dirty="0">
                <a:solidFill>
                  <a:schemeClr val="tx1"/>
                </a:solidFill>
                <a:effectLst/>
                <a:latin typeface="Sitka Small" panose="02000505000000020004" pitchFamily="2" charset="0"/>
              </a:rPr>
              <a:t>used to convert the raw data into a clean data set. In other words, whenever the data is gathered from different sources it is collected in raw format which is not feasible for the analysis.</a:t>
            </a:r>
            <a:endParaRPr lang="en-US" dirty="0">
              <a:solidFill>
                <a:schemeClr val="tx1"/>
              </a:solidFill>
              <a:latin typeface="Sitka Small" panose="02000505000000020004" pitchFamily="2" charset="0"/>
            </a:endParaRPr>
          </a:p>
          <a:p>
            <a:pPr lvl="1"/>
            <a:endParaRPr lang="en-US" dirty="0">
              <a:solidFill>
                <a:schemeClr val="tx1"/>
              </a:solidFill>
              <a:latin typeface="Sitka Small" panose="02000505000000020004" pitchFamily="2" charset="0"/>
            </a:endParaRPr>
          </a:p>
          <a:p>
            <a:pPr lvl="1">
              <a:lnSpc>
                <a:spcPct val="150000"/>
              </a:lnSpc>
            </a:pPr>
            <a:r>
              <a:rPr lang="en-US" b="1" i="0" dirty="0">
                <a:solidFill>
                  <a:schemeClr val="tx1"/>
                </a:solidFill>
                <a:effectLst/>
                <a:latin typeface="Sitka Small" panose="02000505000000020004" pitchFamily="2" charset="0"/>
              </a:rPr>
              <a:t>Need of Data Preprocessing</a:t>
            </a:r>
            <a:br>
              <a:rPr lang="en-US" dirty="0">
                <a:solidFill>
                  <a:schemeClr val="tx1"/>
                </a:solidFill>
                <a:latin typeface="Sitka Small" panose="02000505000000020004" pitchFamily="2" charset="0"/>
              </a:rPr>
            </a:br>
            <a:r>
              <a:rPr lang="en-US" b="0" i="0" dirty="0">
                <a:solidFill>
                  <a:schemeClr val="tx1"/>
                </a:solidFill>
                <a:effectLst/>
                <a:latin typeface="Sitka Small" panose="02000505000000020004" pitchFamily="2" charset="0"/>
              </a:rPr>
              <a:t>• The format of the data has to be in a proper manner. Some specified Machine  Learning model needs information in a specified format.</a:t>
            </a:r>
          </a:p>
          <a:p>
            <a:pPr lvl="1">
              <a:lnSpc>
                <a:spcPct val="150000"/>
              </a:lnSpc>
            </a:pPr>
            <a:r>
              <a:rPr lang="en-US" b="0" i="0" dirty="0">
                <a:solidFill>
                  <a:schemeClr val="tx1"/>
                </a:solidFill>
                <a:effectLst/>
                <a:latin typeface="Sitka Small" panose="02000505000000020004" pitchFamily="2" charset="0"/>
              </a:rPr>
              <a:t>for example, Random Forest algorithm does not support null values, therefore to execute random forest algorithm null values have to be managed from the original raw data set.</a:t>
            </a:r>
            <a:br>
              <a:rPr lang="en-US" dirty="0">
                <a:solidFill>
                  <a:schemeClr val="tx1"/>
                </a:solidFill>
                <a:latin typeface="Sitka Small" panose="02000505000000020004" pitchFamily="2" charset="0"/>
              </a:rPr>
            </a:br>
            <a:r>
              <a:rPr lang="en-US" b="0" i="0" dirty="0">
                <a:solidFill>
                  <a:schemeClr val="tx1"/>
                </a:solidFill>
                <a:effectLst/>
                <a:latin typeface="Sitka Small" panose="02000505000000020004" pitchFamily="2" charset="0"/>
              </a:rPr>
              <a:t>• Another aspect is that data set should be formatted in such a way that more than one Machine Learning and Deep Learning algorithms are executed in one data set, and best out of them is chosen.</a:t>
            </a:r>
            <a:endParaRPr lang="en-US" dirty="0">
              <a:solidFill>
                <a:schemeClr val="tx1"/>
              </a:solidFill>
              <a:latin typeface="Sitka Small" panose="02000505000000020004" pitchFamily="2" charset="0"/>
            </a:endParaRPr>
          </a:p>
        </p:txBody>
      </p:sp>
      <p:pic>
        <p:nvPicPr>
          <p:cNvPr id="5" name="Picture 4">
            <a:extLst>
              <a:ext uri="{FF2B5EF4-FFF2-40B4-BE49-F238E27FC236}">
                <a16:creationId xmlns:a16="http://schemas.microsoft.com/office/drawing/2014/main" id="{E720FC43-CD6C-415B-833C-2AF557AA39C2}"/>
              </a:ext>
            </a:extLst>
          </p:cNvPr>
          <p:cNvPicPr>
            <a:picLocks noChangeAspect="1"/>
          </p:cNvPicPr>
          <p:nvPr/>
        </p:nvPicPr>
        <p:blipFill>
          <a:blip r:embed="rId2"/>
          <a:stretch>
            <a:fillRect/>
          </a:stretch>
        </p:blipFill>
        <p:spPr>
          <a:xfrm>
            <a:off x="5379278" y="1348550"/>
            <a:ext cx="2856672" cy="906278"/>
          </a:xfrm>
          <a:prstGeom prst="rect">
            <a:avLst/>
          </a:prstGeom>
        </p:spPr>
      </p:pic>
    </p:spTree>
    <p:extLst>
      <p:ext uri="{BB962C8B-B14F-4D97-AF65-F5344CB8AC3E}">
        <p14:creationId xmlns:p14="http://schemas.microsoft.com/office/powerpoint/2010/main" val="954299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A410-276E-41BE-B10A-5798351C8DF3}"/>
              </a:ext>
            </a:extLst>
          </p:cNvPr>
          <p:cNvSpPr>
            <a:spLocks noGrp="1"/>
          </p:cNvSpPr>
          <p:nvPr>
            <p:ph type="title"/>
          </p:nvPr>
        </p:nvSpPr>
        <p:spPr>
          <a:xfrm>
            <a:off x="457200" y="382502"/>
            <a:ext cx="8229600" cy="572700"/>
          </a:xfrm>
        </p:spPr>
        <p:txBody>
          <a:bodyPr/>
          <a:lstStyle/>
          <a:p>
            <a:r>
              <a:rPr lang="en-US"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Complete Module split-up and Explanation</a:t>
            </a:r>
            <a:endParaRPr lang="en-IN"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3" name="TextBox 2">
            <a:extLst>
              <a:ext uri="{FF2B5EF4-FFF2-40B4-BE49-F238E27FC236}">
                <a16:creationId xmlns:a16="http://schemas.microsoft.com/office/drawing/2014/main" id="{4E942A0A-1639-4610-8C9A-9F4E8C2054AC}"/>
              </a:ext>
            </a:extLst>
          </p:cNvPr>
          <p:cNvSpPr txBox="1"/>
          <p:nvPr/>
        </p:nvSpPr>
        <p:spPr>
          <a:xfrm>
            <a:off x="644445" y="1685235"/>
            <a:ext cx="4367972" cy="3693319"/>
          </a:xfrm>
          <a:prstGeom prst="rect">
            <a:avLst/>
          </a:prstGeom>
          <a:noFill/>
        </p:spPr>
        <p:txBody>
          <a:bodyPr wrap="square" rtlCol="0">
            <a:spAutoFit/>
          </a:bodyPr>
          <a:lstStyle/>
          <a:p>
            <a:pPr marL="342900" lvl="1" indent="-342900">
              <a:lnSpc>
                <a:spcPct val="150000"/>
              </a:lnSpc>
              <a:buAutoNum type="arabicPeriod"/>
            </a:pPr>
            <a:r>
              <a:rPr lang="en-US" sz="1800" u="sng" dirty="0">
                <a:solidFill>
                  <a:schemeClr val="accent1"/>
                </a:solidFill>
                <a:latin typeface="Sitka Small" panose="02000505000000020004" pitchFamily="2" charset="0"/>
              </a:rPr>
              <a:t>Regression Module </a:t>
            </a:r>
            <a:r>
              <a:rPr lang="en-US" sz="1800" dirty="0">
                <a:solidFill>
                  <a:schemeClr val="tx1"/>
                </a:solidFill>
                <a:latin typeface="Sitka Small" panose="02000505000000020004" pitchFamily="2" charset="0"/>
              </a:rPr>
              <a:t>-  </a:t>
            </a:r>
            <a:r>
              <a:rPr lang="en-US" sz="1800" i="0" dirty="0">
                <a:solidFill>
                  <a:srgbClr val="333333"/>
                </a:solidFill>
                <a:effectLst/>
                <a:latin typeface="Sitka Small" panose="02000505000000020004" pitchFamily="2" charset="0"/>
              </a:rPr>
              <a:t>Regression algorithms are used to predict the continuous values such as price, salary, age, etc.</a:t>
            </a:r>
            <a:endParaRPr lang="en-US" sz="1800" dirty="0">
              <a:solidFill>
                <a:schemeClr val="tx1"/>
              </a:solidFill>
              <a:latin typeface="Sitka Small" panose="02000505000000020004" pitchFamily="2" charset="0"/>
            </a:endParaRPr>
          </a:p>
          <a:p>
            <a:pPr marL="342900" lvl="1" indent="-342900">
              <a:buAutoNum type="arabicPeriod"/>
            </a:pPr>
            <a:endParaRPr lang="en-US" dirty="0">
              <a:solidFill>
                <a:schemeClr val="tx1"/>
              </a:solidFill>
              <a:latin typeface="Sitka Small" panose="02000505000000020004" pitchFamily="2" charset="0"/>
            </a:endParaRPr>
          </a:p>
          <a:p>
            <a:pPr marL="342900" lvl="1" indent="-342900">
              <a:buAutoNum type="arabicPeriod"/>
            </a:pPr>
            <a:endParaRPr lang="en-US" dirty="0">
              <a:solidFill>
                <a:schemeClr val="tx1"/>
              </a:solidFill>
              <a:latin typeface="Sitka Small" panose="02000505000000020004" pitchFamily="2" charset="0"/>
            </a:endParaRPr>
          </a:p>
          <a:p>
            <a:pPr marL="342900" lvl="1" indent="-342900">
              <a:buAutoNum type="arabicPeriod"/>
            </a:pPr>
            <a:endParaRPr lang="en-US" dirty="0">
              <a:solidFill>
                <a:schemeClr val="tx1"/>
              </a:solidFill>
              <a:latin typeface="Sitka Small" panose="02000505000000020004" pitchFamily="2" charset="0"/>
            </a:endParaRPr>
          </a:p>
          <a:p>
            <a:pPr marL="342900" lvl="1" indent="-342900">
              <a:buAutoNum type="arabicPeriod"/>
            </a:pPr>
            <a:endParaRPr lang="en-US" dirty="0">
              <a:solidFill>
                <a:schemeClr val="tx1"/>
              </a:solidFill>
              <a:latin typeface="Sitka Small" panose="02000505000000020004" pitchFamily="2" charset="0"/>
            </a:endParaRPr>
          </a:p>
          <a:p>
            <a:pPr marL="342900" lvl="1" indent="-342900">
              <a:buAutoNum type="arabicPeriod"/>
            </a:pPr>
            <a:endParaRPr lang="en-US" dirty="0">
              <a:solidFill>
                <a:schemeClr val="tx1"/>
              </a:solidFill>
              <a:latin typeface="Sitka Small" panose="02000505000000020004" pitchFamily="2" charset="0"/>
            </a:endParaRPr>
          </a:p>
          <a:p>
            <a:pPr marL="342900" lvl="1" indent="-342900">
              <a:buAutoNum type="arabicPeriod"/>
            </a:pPr>
            <a:endParaRPr lang="en-US" dirty="0">
              <a:solidFill>
                <a:schemeClr val="tx1"/>
              </a:solidFill>
              <a:latin typeface="Sitka Small" panose="02000505000000020004" pitchFamily="2" charset="0"/>
            </a:endParaRPr>
          </a:p>
          <a:p>
            <a:pPr marL="342900" lvl="1" indent="-342900">
              <a:buAutoNum type="arabicPeriod"/>
            </a:pPr>
            <a:endParaRPr lang="en-US" dirty="0">
              <a:solidFill>
                <a:schemeClr val="tx1"/>
              </a:solidFill>
              <a:latin typeface="Sitka Small" panose="02000505000000020004" pitchFamily="2" charset="0"/>
            </a:endParaRPr>
          </a:p>
          <a:p>
            <a:pPr marL="342900" lvl="1" indent="-342900">
              <a:buAutoNum type="arabicPeriod"/>
            </a:pPr>
            <a:endParaRPr lang="en-US" dirty="0">
              <a:solidFill>
                <a:schemeClr val="tx1"/>
              </a:solidFill>
              <a:latin typeface="Sitka Small" panose="02000505000000020004" pitchFamily="2" charset="0"/>
            </a:endParaRPr>
          </a:p>
          <a:p>
            <a:pPr lvl="1"/>
            <a:endParaRPr lang="en-US" dirty="0">
              <a:solidFill>
                <a:schemeClr val="tx1"/>
              </a:solidFill>
              <a:latin typeface="Sitka Small" panose="02000505000000020004" pitchFamily="2" charset="0"/>
            </a:endParaRPr>
          </a:p>
        </p:txBody>
      </p:sp>
      <p:pic>
        <p:nvPicPr>
          <p:cNvPr id="6" name="Picture 5">
            <a:extLst>
              <a:ext uri="{FF2B5EF4-FFF2-40B4-BE49-F238E27FC236}">
                <a16:creationId xmlns:a16="http://schemas.microsoft.com/office/drawing/2014/main" id="{C9F3B5FC-71D4-4801-A4C6-1B151A3C7BA7}"/>
              </a:ext>
            </a:extLst>
          </p:cNvPr>
          <p:cNvPicPr>
            <a:picLocks noChangeAspect="1"/>
          </p:cNvPicPr>
          <p:nvPr/>
        </p:nvPicPr>
        <p:blipFill>
          <a:blip r:embed="rId2"/>
          <a:stretch>
            <a:fillRect/>
          </a:stretch>
        </p:blipFill>
        <p:spPr>
          <a:xfrm>
            <a:off x="5568950" y="1492070"/>
            <a:ext cx="2898856" cy="3213823"/>
          </a:xfrm>
          <a:prstGeom prst="rect">
            <a:avLst/>
          </a:prstGeom>
        </p:spPr>
      </p:pic>
    </p:spTree>
    <p:extLst>
      <p:ext uri="{BB962C8B-B14F-4D97-AF65-F5344CB8AC3E}">
        <p14:creationId xmlns:p14="http://schemas.microsoft.com/office/powerpoint/2010/main" val="850283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5"/>
          <p:cNvSpPr txBox="1">
            <a:spLocks noGrp="1"/>
          </p:cNvSpPr>
          <p:nvPr>
            <p:ph type="ctrTitle"/>
          </p:nvPr>
        </p:nvSpPr>
        <p:spPr>
          <a:xfrm>
            <a:off x="920338" y="4062636"/>
            <a:ext cx="7640655" cy="736540"/>
          </a:xfrm>
          <a:prstGeom prst="rect">
            <a:avLst/>
          </a:prstGeom>
          <a:solidFill>
            <a:schemeClr val="bg1">
              <a:lumMod val="65000"/>
            </a:schemeClr>
          </a:solidFill>
        </p:spPr>
        <p:txBody>
          <a:bodyPr spcFirstLastPara="1" wrap="square" lIns="91425" tIns="91425" rIns="91425" bIns="91425" anchor="b" anchorCtr="0">
            <a:noAutofit/>
            <a:scene3d>
              <a:camera prst="orthographicFront"/>
              <a:lightRig rig="soft" dir="t">
                <a:rot lat="0" lon="0" rev="15600000"/>
              </a:lightRig>
            </a:scene3d>
            <a:sp3d extrusionH="57150" prstMaterial="softEdge">
              <a:bevelT w="25400" h="38100"/>
            </a:sp3d>
          </a:bodyPr>
          <a:lstStyle/>
          <a:p>
            <a:pPr marL="0" lvl="0" indent="0" algn="l" rtl="0">
              <a:spcBef>
                <a:spcPts val="0"/>
              </a:spcBef>
              <a:spcAft>
                <a:spcPts val="0"/>
              </a:spcAft>
              <a:buNone/>
            </a:pPr>
            <a:r>
              <a:rPr lang="en-US" dirty="0">
                <a:ln/>
                <a:solidFill>
                  <a:srgbClr val="FF0000"/>
                </a:solidFill>
              </a:rPr>
              <a:t>Malvealer</a:t>
            </a:r>
            <a:r>
              <a:rPr lang="en-US" dirty="0">
                <a:ln/>
                <a:solidFill>
                  <a:schemeClr val="accent4"/>
                </a:solidFill>
              </a:rPr>
              <a:t> </a:t>
            </a:r>
            <a:r>
              <a:rPr lang="en-US" dirty="0">
                <a:ln/>
                <a:solidFill>
                  <a:schemeClr val="accent4"/>
                </a:solidFill>
                <a:latin typeface="Fira Sans" panose="020B0503050000020004" pitchFamily="34" charset="0"/>
              </a:rPr>
              <a:t>–  A Malware detector</a:t>
            </a:r>
            <a:endParaRPr dirty="0">
              <a:ln/>
              <a:solidFill>
                <a:schemeClr val="accent4"/>
              </a:solidFill>
              <a:latin typeface="Fira Sans" panose="020B0503050000020004" pitchFamily="34" charset="0"/>
            </a:endParaRPr>
          </a:p>
        </p:txBody>
      </p:sp>
      <p:pic>
        <p:nvPicPr>
          <p:cNvPr id="6" name="Picture 5">
            <a:extLst>
              <a:ext uri="{FF2B5EF4-FFF2-40B4-BE49-F238E27FC236}">
                <a16:creationId xmlns:a16="http://schemas.microsoft.com/office/drawing/2014/main" id="{6AD8C1CE-7538-44C0-831D-1F63279A25F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93337" y="231914"/>
            <a:ext cx="5777073" cy="3962400"/>
          </a:xfrm>
          <a:prstGeom prst="rect">
            <a:avLst/>
          </a:prstGeom>
        </p:spPr>
      </p:pic>
      <p:pic>
        <p:nvPicPr>
          <p:cNvPr id="12" name="Picture 11">
            <a:extLst>
              <a:ext uri="{FF2B5EF4-FFF2-40B4-BE49-F238E27FC236}">
                <a16:creationId xmlns:a16="http://schemas.microsoft.com/office/drawing/2014/main" id="{49CD595F-40C9-45A3-94FE-A5B48EF8A0F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070410" y="765761"/>
            <a:ext cx="2687131" cy="2713512"/>
          </a:xfrm>
          <a:prstGeom prst="rect">
            <a:avLst/>
          </a:prstGeom>
        </p:spPr>
      </p:pic>
    </p:spTree>
    <p:extLst>
      <p:ext uri="{BB962C8B-B14F-4D97-AF65-F5344CB8AC3E}">
        <p14:creationId xmlns:p14="http://schemas.microsoft.com/office/powerpoint/2010/main" val="285834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mph" presetSubtype="0" fill="hold" grpId="0" nodeType="withEffect">
                                  <p:stCondLst>
                                    <p:cond delay="0"/>
                                  </p:stCondLst>
                                  <p:childTnLst>
                                    <p:animClr clrSpc="hsl" dir="cw">
                                      <p:cBhvr override="childStyle">
                                        <p:cTn id="6" dur="750" fill="hold"/>
                                        <p:tgtEl>
                                          <p:spTgt spid="54"/>
                                        </p:tgtEl>
                                        <p:attrNameLst>
                                          <p:attrName>style.color</p:attrName>
                                        </p:attrNameLst>
                                      </p:cBhvr>
                                      <p:by>
                                        <p:hsl h="-7200000" s="0" l="0"/>
                                      </p:by>
                                    </p:animClr>
                                    <p:animClr clrSpc="hsl" dir="cw">
                                      <p:cBhvr>
                                        <p:cTn id="7" dur="750" fill="hold"/>
                                        <p:tgtEl>
                                          <p:spTgt spid="54"/>
                                        </p:tgtEl>
                                        <p:attrNameLst>
                                          <p:attrName>fillcolor</p:attrName>
                                        </p:attrNameLst>
                                      </p:cBhvr>
                                      <p:by>
                                        <p:hsl h="-7200000" s="0" l="0"/>
                                      </p:by>
                                    </p:animClr>
                                    <p:animClr clrSpc="hsl" dir="cw">
                                      <p:cBhvr>
                                        <p:cTn id="8" dur="750" fill="hold"/>
                                        <p:tgtEl>
                                          <p:spTgt spid="54"/>
                                        </p:tgtEl>
                                        <p:attrNameLst>
                                          <p:attrName>stroke.color</p:attrName>
                                        </p:attrNameLst>
                                      </p:cBhvr>
                                      <p:by>
                                        <p:hsl h="-7200000" s="0" l="0"/>
                                      </p:by>
                                    </p:animClr>
                                    <p:set>
                                      <p:cBhvr>
                                        <p:cTn id="9" dur="750" fill="hold"/>
                                        <p:tgtEl>
                                          <p:spTgt spid="5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A410-276E-41BE-B10A-5798351C8DF3}"/>
              </a:ext>
            </a:extLst>
          </p:cNvPr>
          <p:cNvSpPr>
            <a:spLocks noGrp="1"/>
          </p:cNvSpPr>
          <p:nvPr>
            <p:ph type="title"/>
          </p:nvPr>
        </p:nvSpPr>
        <p:spPr>
          <a:xfrm>
            <a:off x="457200" y="382502"/>
            <a:ext cx="8229600" cy="572700"/>
          </a:xfrm>
        </p:spPr>
        <p:txBody>
          <a:bodyPr/>
          <a:lstStyle/>
          <a:p>
            <a:r>
              <a:rPr lang="en-US"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Complete Module split-up and Explanation</a:t>
            </a:r>
            <a:endParaRPr lang="en-IN"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3" name="TextBox 2">
            <a:extLst>
              <a:ext uri="{FF2B5EF4-FFF2-40B4-BE49-F238E27FC236}">
                <a16:creationId xmlns:a16="http://schemas.microsoft.com/office/drawing/2014/main" id="{4E942A0A-1639-4610-8C9A-9F4E8C2054AC}"/>
              </a:ext>
            </a:extLst>
          </p:cNvPr>
          <p:cNvSpPr txBox="1"/>
          <p:nvPr/>
        </p:nvSpPr>
        <p:spPr>
          <a:xfrm>
            <a:off x="580945" y="1304095"/>
            <a:ext cx="4367972" cy="2535309"/>
          </a:xfrm>
          <a:prstGeom prst="rect">
            <a:avLst/>
          </a:prstGeom>
          <a:noFill/>
        </p:spPr>
        <p:txBody>
          <a:bodyPr wrap="square" rtlCol="0">
            <a:spAutoFit/>
          </a:bodyPr>
          <a:lstStyle/>
          <a:p>
            <a:pPr marL="342900" lvl="1" indent="-342900">
              <a:lnSpc>
                <a:spcPct val="150000"/>
              </a:lnSpc>
              <a:buAutoNum type="arabicPeriod"/>
            </a:pPr>
            <a:r>
              <a:rPr lang="en-US" sz="1800" u="sng" dirty="0">
                <a:solidFill>
                  <a:schemeClr val="accent1"/>
                </a:solidFill>
                <a:latin typeface="Sitka Small" panose="02000505000000020004" pitchFamily="2" charset="0"/>
              </a:rPr>
              <a:t>Classification Module - </a:t>
            </a:r>
            <a:r>
              <a:rPr lang="en-US" sz="1800" dirty="0">
                <a:solidFill>
                  <a:schemeClr val="tx1"/>
                </a:solidFill>
                <a:latin typeface="Sitka Small" panose="02000505000000020004" pitchFamily="2" charset="0"/>
              </a:rPr>
              <a:t>algorithms are used to predict/Classify the discrete values such as Male or Female, True or False, Spam or Not Spam, etc.</a:t>
            </a:r>
            <a:endParaRPr lang="en-US" dirty="0">
              <a:solidFill>
                <a:schemeClr val="tx1"/>
              </a:solidFill>
              <a:latin typeface="Sitka Small" panose="02000505000000020004" pitchFamily="2" charset="0"/>
            </a:endParaRPr>
          </a:p>
        </p:txBody>
      </p:sp>
      <p:pic>
        <p:nvPicPr>
          <p:cNvPr id="5" name="Picture 4">
            <a:extLst>
              <a:ext uri="{FF2B5EF4-FFF2-40B4-BE49-F238E27FC236}">
                <a16:creationId xmlns:a16="http://schemas.microsoft.com/office/drawing/2014/main" id="{3417425B-4A28-4993-AE77-1EC1B1D77DC7}"/>
              </a:ext>
            </a:extLst>
          </p:cNvPr>
          <p:cNvPicPr>
            <a:picLocks noChangeAspect="1"/>
          </p:cNvPicPr>
          <p:nvPr/>
        </p:nvPicPr>
        <p:blipFill>
          <a:blip r:embed="rId2"/>
          <a:stretch>
            <a:fillRect/>
          </a:stretch>
        </p:blipFill>
        <p:spPr>
          <a:xfrm>
            <a:off x="5143423" y="1304838"/>
            <a:ext cx="2971953" cy="3372023"/>
          </a:xfrm>
          <a:prstGeom prst="rect">
            <a:avLst/>
          </a:prstGeom>
        </p:spPr>
      </p:pic>
    </p:spTree>
    <p:extLst>
      <p:ext uri="{BB962C8B-B14F-4D97-AF65-F5344CB8AC3E}">
        <p14:creationId xmlns:p14="http://schemas.microsoft.com/office/powerpoint/2010/main" val="137006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A410-276E-41BE-B10A-5798351C8DF3}"/>
              </a:ext>
            </a:extLst>
          </p:cNvPr>
          <p:cNvSpPr>
            <a:spLocks noGrp="1"/>
          </p:cNvSpPr>
          <p:nvPr>
            <p:ph type="title"/>
          </p:nvPr>
        </p:nvSpPr>
        <p:spPr>
          <a:xfrm>
            <a:off x="457200" y="382502"/>
            <a:ext cx="8229600" cy="572700"/>
          </a:xfrm>
        </p:spPr>
        <p:txBody>
          <a:bodyPr/>
          <a:lstStyle/>
          <a:p>
            <a:r>
              <a:rPr lang="en-US"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Complete Module split-up and Explanation</a:t>
            </a:r>
            <a:endParaRPr lang="en-IN"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3" name="TextBox 2">
            <a:extLst>
              <a:ext uri="{FF2B5EF4-FFF2-40B4-BE49-F238E27FC236}">
                <a16:creationId xmlns:a16="http://schemas.microsoft.com/office/drawing/2014/main" id="{4E942A0A-1639-4610-8C9A-9F4E8C2054AC}"/>
              </a:ext>
            </a:extLst>
          </p:cNvPr>
          <p:cNvSpPr txBox="1"/>
          <p:nvPr/>
        </p:nvSpPr>
        <p:spPr>
          <a:xfrm>
            <a:off x="648528" y="1139352"/>
            <a:ext cx="7200072" cy="3371885"/>
          </a:xfrm>
          <a:prstGeom prst="rect">
            <a:avLst/>
          </a:prstGeom>
          <a:noFill/>
        </p:spPr>
        <p:txBody>
          <a:bodyPr wrap="square" rtlCol="0">
            <a:spAutoFit/>
          </a:bodyPr>
          <a:lstStyle/>
          <a:p>
            <a:pPr lvl="1">
              <a:lnSpc>
                <a:spcPct val="150000"/>
              </a:lnSpc>
            </a:pPr>
            <a:r>
              <a:rPr lang="en-US" sz="1600" u="sng" dirty="0">
                <a:solidFill>
                  <a:schemeClr val="accent1"/>
                </a:solidFill>
                <a:latin typeface="Sitka Small" panose="02000505000000020004" pitchFamily="2" charset="0"/>
              </a:rPr>
              <a:t>Clustering Module – </a:t>
            </a:r>
          </a:p>
          <a:p>
            <a:pPr marL="285750" lvl="1" indent="-285750">
              <a:lnSpc>
                <a:spcPct val="150000"/>
              </a:lnSpc>
              <a:buFont typeface="Wingdings" panose="05000000000000000000" pitchFamily="2" charset="2"/>
              <a:buChar char="q"/>
            </a:pPr>
            <a:r>
              <a:rPr lang="en-US" sz="1600" b="0" i="0" dirty="0">
                <a:solidFill>
                  <a:srgbClr val="323232"/>
                </a:solidFill>
                <a:effectLst/>
                <a:latin typeface="Sitka Small" panose="02000505000000020004" pitchFamily="2" charset="0"/>
              </a:rPr>
              <a:t>Clustering is quite literally the clustering or grouping up of data according to the similarity of data points and data patterns.</a:t>
            </a:r>
          </a:p>
          <a:p>
            <a:pPr marL="285750" lvl="1" indent="-285750">
              <a:lnSpc>
                <a:spcPct val="150000"/>
              </a:lnSpc>
              <a:buFont typeface="Wingdings" panose="05000000000000000000" pitchFamily="2" charset="2"/>
              <a:buChar char="q"/>
            </a:pPr>
            <a:r>
              <a:rPr lang="en-US" sz="1600" b="0" i="0" dirty="0">
                <a:solidFill>
                  <a:srgbClr val="323232"/>
                </a:solidFill>
                <a:effectLst/>
                <a:latin typeface="Sitka Small" panose="02000505000000020004" pitchFamily="2" charset="0"/>
              </a:rPr>
              <a:t>The aim of this is to separate similar categories of data and differentiate them into localized regions.</a:t>
            </a:r>
            <a:endParaRPr lang="en-US" sz="1600" dirty="0">
              <a:solidFill>
                <a:srgbClr val="323232"/>
              </a:solidFill>
              <a:latin typeface="Sitka Small" panose="02000505000000020004" pitchFamily="2" charset="0"/>
            </a:endParaRPr>
          </a:p>
          <a:p>
            <a:pPr marL="285750" lvl="1" indent="-285750">
              <a:lnSpc>
                <a:spcPct val="150000"/>
              </a:lnSpc>
              <a:buFont typeface="Wingdings" panose="05000000000000000000" pitchFamily="2" charset="2"/>
              <a:buChar char="q"/>
            </a:pPr>
            <a:r>
              <a:rPr lang="en-US" sz="1600" b="0" i="0" dirty="0">
                <a:solidFill>
                  <a:srgbClr val="323232"/>
                </a:solidFill>
                <a:effectLst/>
                <a:latin typeface="Sitka Small" panose="02000505000000020004" pitchFamily="2" charset="0"/>
              </a:rPr>
              <a:t>This way, when a new data point arrives, we can easily identify which group or cluster it belongs to. This is done for unstructured datasets where it is up to the machine to figure out the categories.</a:t>
            </a:r>
            <a:endParaRPr lang="en-US" sz="1600" dirty="0">
              <a:solidFill>
                <a:schemeClr val="tx1"/>
              </a:solidFill>
              <a:latin typeface="Sitka Small" panose="02000505000000020004" pitchFamily="2" charset="0"/>
            </a:endParaRPr>
          </a:p>
        </p:txBody>
      </p:sp>
    </p:spTree>
    <p:extLst>
      <p:ext uri="{BB962C8B-B14F-4D97-AF65-F5344CB8AC3E}">
        <p14:creationId xmlns:p14="http://schemas.microsoft.com/office/powerpoint/2010/main" val="3541153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FA22-16EA-4062-B80C-917752ACA597}"/>
              </a:ext>
            </a:extLst>
          </p:cNvPr>
          <p:cNvSpPr>
            <a:spLocks noGrp="1"/>
          </p:cNvSpPr>
          <p:nvPr>
            <p:ph type="title"/>
          </p:nvPr>
        </p:nvSpPr>
        <p:spPr>
          <a:xfrm>
            <a:off x="628650" y="189362"/>
            <a:ext cx="7886700" cy="620678"/>
          </a:xfrm>
          <a:solidFill>
            <a:schemeClr val="accent1">
              <a:lumMod val="75000"/>
            </a:schemeClr>
          </a:solidFill>
        </p:spPr>
        <p:txBody>
          <a:bodyPr>
            <a:normAutofit/>
          </a:bodyPr>
          <a:lstStyle/>
          <a:p>
            <a:pPr algn="ctr"/>
            <a:r>
              <a:rPr lang="en-US" dirty="0">
                <a:solidFill>
                  <a:schemeClr val="bg1"/>
                </a:solidFill>
                <a:latin typeface="Cooper Black" panose="0208090404030B020404" pitchFamily="18" charset="0"/>
              </a:rPr>
              <a:t>Result and Discussion</a:t>
            </a:r>
            <a:endParaRPr lang="en-IN" dirty="0">
              <a:solidFill>
                <a:schemeClr val="bg1"/>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AA8D6E3D-3072-4011-B5E4-4BA0507EFF4F}"/>
              </a:ext>
            </a:extLst>
          </p:cNvPr>
          <p:cNvSpPr>
            <a:spLocks noGrp="1"/>
          </p:cNvSpPr>
          <p:nvPr>
            <p:ph idx="1"/>
          </p:nvPr>
        </p:nvSpPr>
        <p:spPr>
          <a:xfrm>
            <a:off x="218660" y="938420"/>
            <a:ext cx="8878957" cy="4015718"/>
          </a:xfrm>
        </p:spPr>
        <p:txBody>
          <a:bodyPr>
            <a:noAutofit/>
          </a:bodyPr>
          <a:lstStyle/>
          <a:p>
            <a:pPr marL="0" indent="0">
              <a:lnSpc>
                <a:spcPct val="170000"/>
              </a:lnSpc>
              <a:spcBef>
                <a:spcPts val="600"/>
              </a:spcBef>
              <a:spcAft>
                <a:spcPts val="600"/>
              </a:spcAft>
              <a:buNone/>
            </a:pPr>
            <a:r>
              <a:rPr lang="en-US" sz="1400" dirty="0">
                <a:latin typeface="Sitka Text" pitchFamily="2" charset="0"/>
              </a:rPr>
              <a:t>In future we can add more functionalities to the tool like when a new file is coming in our pc our tool will automatically search for malware in that file and also we can increase the dataset . If Malware found than our tool can easily handle the Malware.</a:t>
            </a:r>
          </a:p>
          <a:p>
            <a:pPr marL="0" indent="0">
              <a:lnSpc>
                <a:spcPct val="170000"/>
              </a:lnSpc>
              <a:spcBef>
                <a:spcPts val="600"/>
              </a:spcBef>
              <a:spcAft>
                <a:spcPts val="600"/>
              </a:spcAft>
              <a:buNone/>
            </a:pPr>
            <a:r>
              <a:rPr lang="en-US" sz="1400" dirty="0">
                <a:latin typeface="Sitka Text" pitchFamily="2" charset="0"/>
              </a:rPr>
              <a:t>We can Implement </a:t>
            </a:r>
            <a:r>
              <a:rPr lang="en-US" sz="1400" dirty="0">
                <a:solidFill>
                  <a:srgbClr val="FF0000"/>
                </a:solidFill>
                <a:latin typeface="Sitka Text" pitchFamily="2" charset="0"/>
              </a:rPr>
              <a:t>Cloud based Verdict platform </a:t>
            </a:r>
            <a:r>
              <a:rPr lang="en-US" sz="1400" dirty="0">
                <a:latin typeface="Sitka Text" pitchFamily="2" charset="0"/>
              </a:rPr>
              <a:t>so that we can identify Malware immediately. Cloud based verdict Platform provides Real time analysis. If the code matches any of codes listed in the platform, it means that the file is malicious.</a:t>
            </a:r>
          </a:p>
          <a:p>
            <a:pPr marL="0" indent="0">
              <a:lnSpc>
                <a:spcPct val="170000"/>
              </a:lnSpc>
              <a:spcBef>
                <a:spcPts val="600"/>
              </a:spcBef>
              <a:spcAft>
                <a:spcPts val="600"/>
              </a:spcAft>
              <a:buNone/>
            </a:pPr>
            <a:r>
              <a:rPr lang="en-US" sz="1400" dirty="0">
                <a:latin typeface="Sitka Text" pitchFamily="2" charset="0"/>
              </a:rPr>
              <a:t>Another Feature we can add </a:t>
            </a:r>
            <a:r>
              <a:rPr lang="en-US" sz="1400" dirty="0">
                <a:solidFill>
                  <a:srgbClr val="FF0000"/>
                </a:solidFill>
                <a:latin typeface="Sitka Text" pitchFamily="2" charset="0"/>
              </a:rPr>
              <a:t>Fileless Malware protection</a:t>
            </a:r>
            <a:r>
              <a:rPr lang="en-US" sz="1400" dirty="0">
                <a:latin typeface="Sitka Text" pitchFamily="2" charset="0"/>
              </a:rPr>
              <a:t> also. Fileless malware is the most dangerous type of malware because it directly attacks the central part of the operating system. So it is important to choose an anti malware software that protects the computer against fileless malware. Some examples of fileless malware are </a:t>
            </a:r>
            <a:r>
              <a:rPr lang="en-US" sz="1400" dirty="0">
                <a:solidFill>
                  <a:srgbClr val="FF0000"/>
                </a:solidFill>
                <a:latin typeface="Sitka Text" pitchFamily="2" charset="0"/>
              </a:rPr>
              <a:t>VBscript</a:t>
            </a:r>
            <a:r>
              <a:rPr lang="en-US" sz="1400" dirty="0">
                <a:latin typeface="Sitka Text" pitchFamily="2" charset="0"/>
              </a:rPr>
              <a:t> and </a:t>
            </a:r>
            <a:r>
              <a:rPr lang="en-US" sz="1400" dirty="0">
                <a:solidFill>
                  <a:srgbClr val="FF0000"/>
                </a:solidFill>
                <a:latin typeface="Sitka Text" pitchFamily="2" charset="0"/>
              </a:rPr>
              <a:t>Powershell.</a:t>
            </a:r>
            <a:endParaRPr lang="en-IN" sz="1400" dirty="0">
              <a:solidFill>
                <a:srgbClr val="FF0000"/>
              </a:solidFill>
            </a:endParaRPr>
          </a:p>
        </p:txBody>
      </p:sp>
    </p:spTree>
    <p:extLst>
      <p:ext uri="{BB962C8B-B14F-4D97-AF65-F5344CB8AC3E}">
        <p14:creationId xmlns:p14="http://schemas.microsoft.com/office/powerpoint/2010/main" val="332593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7441-5F3C-4EE5-AD0D-D8276CEB4269}"/>
              </a:ext>
            </a:extLst>
          </p:cNvPr>
          <p:cNvSpPr>
            <a:spLocks noGrp="1"/>
          </p:cNvSpPr>
          <p:nvPr>
            <p:ph type="title"/>
          </p:nvPr>
        </p:nvSpPr>
        <p:spPr>
          <a:xfrm>
            <a:off x="627459" y="342900"/>
            <a:ext cx="2949178" cy="1200150"/>
          </a:xfrm>
          <a:solidFill>
            <a:srgbClr val="66FF66"/>
          </a:solidFill>
          <a:ln>
            <a:noFill/>
          </a:ln>
        </p:spPr>
        <p:txBody>
          <a:bodyPr anchor="ctr" anchorCtr="1">
            <a:normAutofit/>
          </a:bodyPr>
          <a:lstStyle/>
          <a:p>
            <a:pPr algn="ctr"/>
            <a:r>
              <a:rPr lang="en-US" sz="4400" dirty="0">
                <a:latin typeface="Eras Bold ITC" panose="020B0907030504020204" pitchFamily="34" charset="0"/>
              </a:rPr>
              <a:t>Testing</a:t>
            </a:r>
            <a:endParaRPr lang="en-IN" sz="4400" dirty="0">
              <a:latin typeface="Eras Bold ITC" panose="020B0907030504020204" pitchFamily="34" charset="0"/>
            </a:endParaRPr>
          </a:p>
        </p:txBody>
      </p:sp>
      <p:pic>
        <p:nvPicPr>
          <p:cNvPr id="7" name="Content Placeholder 6">
            <a:extLst>
              <a:ext uri="{FF2B5EF4-FFF2-40B4-BE49-F238E27FC236}">
                <a16:creationId xmlns:a16="http://schemas.microsoft.com/office/drawing/2014/main" id="{354E7B13-E15A-47C6-83F2-CEC29B5C08D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887788" y="1293751"/>
            <a:ext cx="4629150" cy="2549649"/>
          </a:xfrm>
        </p:spPr>
      </p:pic>
      <p:sp>
        <p:nvSpPr>
          <p:cNvPr id="5" name="Text Placeholder 4">
            <a:extLst>
              <a:ext uri="{FF2B5EF4-FFF2-40B4-BE49-F238E27FC236}">
                <a16:creationId xmlns:a16="http://schemas.microsoft.com/office/drawing/2014/main" id="{CBA21ECE-E18A-4385-A893-1DC001E01396}"/>
              </a:ext>
            </a:extLst>
          </p:cNvPr>
          <p:cNvSpPr>
            <a:spLocks noGrp="1"/>
          </p:cNvSpPr>
          <p:nvPr>
            <p:ph type="body" sz="half" idx="2"/>
          </p:nvPr>
        </p:nvSpPr>
        <p:spPr/>
        <p:txBody>
          <a:bodyPr>
            <a:normAutofit/>
          </a:bodyPr>
          <a:lstStyle/>
          <a:p>
            <a:pPr>
              <a:lnSpc>
                <a:spcPct val="150000"/>
              </a:lnSpc>
            </a:pPr>
            <a:r>
              <a:rPr lang="en-US" sz="1600" dirty="0"/>
              <a:t>We have tested our program for different-different directories that are present in our system.</a:t>
            </a:r>
          </a:p>
          <a:p>
            <a:pPr>
              <a:lnSpc>
                <a:spcPct val="150000"/>
              </a:lnSpc>
            </a:pPr>
            <a:r>
              <a:rPr lang="en-US" sz="1600" dirty="0"/>
              <a:t>We have scanned the directories and updated the directories after removing the Malwares.</a:t>
            </a:r>
            <a:endParaRPr lang="en-IN" sz="1600" dirty="0"/>
          </a:p>
        </p:txBody>
      </p:sp>
    </p:spTree>
    <p:extLst>
      <p:ext uri="{BB962C8B-B14F-4D97-AF65-F5344CB8AC3E}">
        <p14:creationId xmlns:p14="http://schemas.microsoft.com/office/powerpoint/2010/main" val="1745438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FA22-16EA-4062-B80C-917752ACA597}"/>
              </a:ext>
            </a:extLst>
          </p:cNvPr>
          <p:cNvSpPr>
            <a:spLocks noGrp="1"/>
          </p:cNvSpPr>
          <p:nvPr>
            <p:ph type="title"/>
          </p:nvPr>
        </p:nvSpPr>
        <p:spPr>
          <a:xfrm>
            <a:off x="628650" y="273844"/>
            <a:ext cx="7886700" cy="792956"/>
          </a:xfrm>
          <a:solidFill>
            <a:schemeClr val="accent1">
              <a:lumMod val="75000"/>
            </a:schemeClr>
          </a:solidFill>
        </p:spPr>
        <p:txBody>
          <a:bodyPr>
            <a:normAutofit/>
          </a:bodyPr>
          <a:lstStyle/>
          <a:p>
            <a:pPr algn="ctr"/>
            <a:r>
              <a:rPr lang="en-US" dirty="0">
                <a:solidFill>
                  <a:schemeClr val="bg1"/>
                </a:solidFill>
                <a:latin typeface="Cooper Black" panose="0208090404030B020404" pitchFamily="18" charset="0"/>
              </a:rPr>
              <a:t>Conclusion</a:t>
            </a:r>
            <a:endParaRPr lang="en-IN" dirty="0">
              <a:solidFill>
                <a:schemeClr val="bg1"/>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AA8D6E3D-3072-4011-B5E4-4BA0507EFF4F}"/>
              </a:ext>
            </a:extLst>
          </p:cNvPr>
          <p:cNvSpPr>
            <a:spLocks noGrp="1"/>
          </p:cNvSpPr>
          <p:nvPr>
            <p:ph idx="1"/>
          </p:nvPr>
        </p:nvSpPr>
        <p:spPr>
          <a:xfrm>
            <a:off x="628650" y="1245704"/>
            <a:ext cx="7886700" cy="3623951"/>
          </a:xfrm>
        </p:spPr>
        <p:txBody>
          <a:bodyPr>
            <a:normAutofit fontScale="92500" lnSpcReduction="20000"/>
          </a:bodyPr>
          <a:lstStyle/>
          <a:p>
            <a:pPr marL="0" indent="0">
              <a:lnSpc>
                <a:spcPct val="160000"/>
              </a:lnSpc>
              <a:buNone/>
            </a:pPr>
            <a:r>
              <a:rPr lang="en-US" sz="2400" dirty="0">
                <a:latin typeface="Sitka Text" pitchFamily="2" charset="0"/>
              </a:rPr>
              <a:t>As we know malware is trending threat and it is very harmful for the systems. Attackers can use malware and they can access our system. It is very much required to handle the malwares. </a:t>
            </a:r>
            <a:r>
              <a:rPr lang="en-US" sz="2400" dirty="0">
                <a:solidFill>
                  <a:srgbClr val="FF0000"/>
                </a:solidFill>
                <a:latin typeface="Sitka Text" pitchFamily="2" charset="0"/>
              </a:rPr>
              <a:t>Malvealer</a:t>
            </a:r>
            <a:r>
              <a:rPr lang="en-US" sz="2400" dirty="0">
                <a:latin typeface="Sitka Text" pitchFamily="2" charset="0"/>
              </a:rPr>
              <a:t> is designed to detect the malware in directory and files.</a:t>
            </a:r>
          </a:p>
          <a:p>
            <a:pPr marL="0" indent="0">
              <a:lnSpc>
                <a:spcPct val="160000"/>
              </a:lnSpc>
              <a:buNone/>
            </a:pPr>
            <a:r>
              <a:rPr lang="en-US" sz="2400" dirty="0">
                <a:latin typeface="Sitka Text" pitchFamily="2" charset="0"/>
              </a:rPr>
              <a:t>The aim of this tool is to detect and remove malware from the file. </a:t>
            </a:r>
          </a:p>
          <a:p>
            <a:endParaRPr lang="en-IN" dirty="0"/>
          </a:p>
        </p:txBody>
      </p:sp>
    </p:spTree>
    <p:extLst>
      <p:ext uri="{BB962C8B-B14F-4D97-AF65-F5344CB8AC3E}">
        <p14:creationId xmlns:p14="http://schemas.microsoft.com/office/powerpoint/2010/main" val="346015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A410-276E-41BE-B10A-5798351C8DF3}"/>
              </a:ext>
            </a:extLst>
          </p:cNvPr>
          <p:cNvSpPr>
            <a:spLocks noGrp="1"/>
          </p:cNvSpPr>
          <p:nvPr>
            <p:ph type="title"/>
          </p:nvPr>
        </p:nvSpPr>
        <p:spPr>
          <a:xfrm>
            <a:off x="309383" y="254342"/>
            <a:ext cx="8525234" cy="572700"/>
          </a:xfrm>
          <a:solidFill>
            <a:schemeClr val="bg2"/>
          </a:solidFill>
        </p:spPr>
        <p:txBody>
          <a:bodyPr/>
          <a:lstStyle/>
          <a:p>
            <a:r>
              <a:rPr lang="en-US" dirty="0">
                <a:ln w="0"/>
                <a:solidFill>
                  <a:schemeClr val="tx1"/>
                </a:solidFill>
                <a:effectLst>
                  <a:outerShdw blurRad="38100" dist="19050" dir="2700000" algn="tl" rotWithShape="0">
                    <a:schemeClr val="dk1">
                      <a:alpha val="40000"/>
                    </a:schemeClr>
                  </a:outerShdw>
                </a:effectLst>
              </a:rPr>
              <a:t>DEMO VIDEO</a:t>
            </a:r>
            <a:endParaRPr lang="en-IN" dirty="0">
              <a:ln w="0"/>
              <a:solidFill>
                <a:schemeClr val="tx1"/>
              </a:solidFill>
              <a:effectLst>
                <a:outerShdw blurRad="38100" dist="19050" dir="2700000" algn="tl" rotWithShape="0">
                  <a:schemeClr val="dk1">
                    <a:alpha val="40000"/>
                  </a:schemeClr>
                </a:outerShdw>
              </a:effectLst>
            </a:endParaRPr>
          </a:p>
        </p:txBody>
      </p:sp>
      <p:grpSp>
        <p:nvGrpSpPr>
          <p:cNvPr id="3" name="Google Shape;497;p23">
            <a:extLst>
              <a:ext uri="{FF2B5EF4-FFF2-40B4-BE49-F238E27FC236}">
                <a16:creationId xmlns:a16="http://schemas.microsoft.com/office/drawing/2014/main" id="{843CDB98-79AC-415F-91BB-11B5ABF24496}"/>
              </a:ext>
            </a:extLst>
          </p:cNvPr>
          <p:cNvGrpSpPr/>
          <p:nvPr/>
        </p:nvGrpSpPr>
        <p:grpSpPr>
          <a:xfrm>
            <a:off x="6504114" y="1333829"/>
            <a:ext cx="2182686" cy="2475842"/>
            <a:chOff x="1302850" y="238125"/>
            <a:chExt cx="5013000" cy="5238650"/>
          </a:xfrm>
        </p:grpSpPr>
        <p:sp>
          <p:nvSpPr>
            <p:cNvPr id="4" name="Google Shape;498;p23">
              <a:extLst>
                <a:ext uri="{FF2B5EF4-FFF2-40B4-BE49-F238E27FC236}">
                  <a16:creationId xmlns:a16="http://schemas.microsoft.com/office/drawing/2014/main" id="{2F90C018-2381-4B22-BCBB-AE320A91AD8D}"/>
                </a:ext>
              </a:extLst>
            </p:cNvPr>
            <p:cNvSpPr/>
            <p:nvPr/>
          </p:nvSpPr>
          <p:spPr>
            <a:xfrm>
              <a:off x="1302850" y="238125"/>
              <a:ext cx="5013000" cy="5012700"/>
            </a:xfrm>
            <a:custGeom>
              <a:avLst/>
              <a:gdLst/>
              <a:ahLst/>
              <a:cxnLst/>
              <a:rect l="l" t="t" r="r" b="b"/>
              <a:pathLst>
                <a:path w="200520" h="200508" extrusionOk="0">
                  <a:moveTo>
                    <a:pt x="100260" y="0"/>
                  </a:moveTo>
                  <a:cubicBezTo>
                    <a:pt x="44892" y="0"/>
                    <a:pt x="0" y="44879"/>
                    <a:pt x="0" y="100260"/>
                  </a:cubicBezTo>
                  <a:cubicBezTo>
                    <a:pt x="0" y="131433"/>
                    <a:pt x="14227" y="159289"/>
                    <a:pt x="36552" y="177660"/>
                  </a:cubicBezTo>
                  <a:cubicBezTo>
                    <a:pt x="36793" y="177864"/>
                    <a:pt x="37047" y="178067"/>
                    <a:pt x="37290" y="178258"/>
                  </a:cubicBezTo>
                  <a:cubicBezTo>
                    <a:pt x="40480" y="180852"/>
                    <a:pt x="43850" y="183242"/>
                    <a:pt x="47359" y="185415"/>
                  </a:cubicBezTo>
                  <a:cubicBezTo>
                    <a:pt x="52698" y="188746"/>
                    <a:pt x="58369" y="191582"/>
                    <a:pt x="64319" y="193871"/>
                  </a:cubicBezTo>
                  <a:cubicBezTo>
                    <a:pt x="75468" y="198168"/>
                    <a:pt x="87597" y="200507"/>
                    <a:pt x="100260" y="200507"/>
                  </a:cubicBezTo>
                  <a:cubicBezTo>
                    <a:pt x="112693" y="200507"/>
                    <a:pt x="124593" y="198244"/>
                    <a:pt x="135578" y="194099"/>
                  </a:cubicBezTo>
                  <a:cubicBezTo>
                    <a:pt x="141719" y="191786"/>
                    <a:pt x="147580" y="188899"/>
                    <a:pt x="153072" y="185466"/>
                  </a:cubicBezTo>
                  <a:cubicBezTo>
                    <a:pt x="156314" y="183458"/>
                    <a:pt x="159429" y="181271"/>
                    <a:pt x="162404" y="178919"/>
                  </a:cubicBezTo>
                  <a:cubicBezTo>
                    <a:pt x="162646" y="178716"/>
                    <a:pt x="162900" y="178512"/>
                    <a:pt x="163154" y="178309"/>
                  </a:cubicBezTo>
                  <a:cubicBezTo>
                    <a:pt x="185937" y="159951"/>
                    <a:pt x="200519" y="131815"/>
                    <a:pt x="200519" y="100260"/>
                  </a:cubicBezTo>
                  <a:cubicBezTo>
                    <a:pt x="200519" y="44879"/>
                    <a:pt x="155628" y="0"/>
                    <a:pt x="100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99;p23">
              <a:extLst>
                <a:ext uri="{FF2B5EF4-FFF2-40B4-BE49-F238E27FC236}">
                  <a16:creationId xmlns:a16="http://schemas.microsoft.com/office/drawing/2014/main" id="{B1C3E5BF-0BBB-4DD1-B22E-81B72441951C}"/>
                </a:ext>
              </a:extLst>
            </p:cNvPr>
            <p:cNvSpPr/>
            <p:nvPr/>
          </p:nvSpPr>
          <p:spPr>
            <a:xfrm>
              <a:off x="3802675" y="995550"/>
              <a:ext cx="4125" cy="650"/>
            </a:xfrm>
            <a:custGeom>
              <a:avLst/>
              <a:gdLst/>
              <a:ahLst/>
              <a:cxnLst/>
              <a:rect l="l" t="t" r="r" b="b"/>
              <a:pathLst>
                <a:path w="165" h="26" extrusionOk="0">
                  <a:moveTo>
                    <a:pt x="0" y="0"/>
                  </a:moveTo>
                  <a:lnTo>
                    <a:pt x="0" y="26"/>
                  </a:lnTo>
                  <a:cubicBezTo>
                    <a:pt x="51" y="12"/>
                    <a:pt x="114" y="12"/>
                    <a:pt x="165" y="12"/>
                  </a:cubicBezTo>
                  <a:cubicBezTo>
                    <a:pt x="114" y="12"/>
                    <a:pt x="51" y="0"/>
                    <a:pt x="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0;p23">
              <a:extLst>
                <a:ext uri="{FF2B5EF4-FFF2-40B4-BE49-F238E27FC236}">
                  <a16:creationId xmlns:a16="http://schemas.microsoft.com/office/drawing/2014/main" id="{E7E36C8E-561B-4B42-8D7B-F128312492D5}"/>
                </a:ext>
              </a:extLst>
            </p:cNvPr>
            <p:cNvSpPr/>
            <p:nvPr/>
          </p:nvSpPr>
          <p:spPr>
            <a:xfrm>
              <a:off x="3802675" y="1178275"/>
              <a:ext cx="1155675" cy="2189950"/>
            </a:xfrm>
            <a:custGeom>
              <a:avLst/>
              <a:gdLst/>
              <a:ahLst/>
              <a:cxnLst/>
              <a:rect l="l" t="t" r="r" b="b"/>
              <a:pathLst>
                <a:path w="46227" h="87598" extrusionOk="0">
                  <a:moveTo>
                    <a:pt x="0" y="1"/>
                  </a:moveTo>
                  <a:lnTo>
                    <a:pt x="0" y="87598"/>
                  </a:lnTo>
                  <a:lnTo>
                    <a:pt x="27614" y="87598"/>
                  </a:lnTo>
                  <a:cubicBezTo>
                    <a:pt x="27614" y="87598"/>
                    <a:pt x="44332" y="69532"/>
                    <a:pt x="45883" y="55827"/>
                  </a:cubicBezTo>
                  <a:cubicBezTo>
                    <a:pt x="46227" y="52762"/>
                    <a:pt x="45820" y="49915"/>
                    <a:pt x="44294" y="47538"/>
                  </a:cubicBezTo>
                  <a:cubicBezTo>
                    <a:pt x="40277" y="41283"/>
                    <a:pt x="36500" y="28671"/>
                    <a:pt x="30487" y="17113"/>
                  </a:cubicBezTo>
                  <a:cubicBezTo>
                    <a:pt x="27614" y="13732"/>
                    <a:pt x="24499" y="10680"/>
                    <a:pt x="21320" y="8151"/>
                  </a:cubicBezTo>
                  <a:cubicBezTo>
                    <a:pt x="12714" y="1336"/>
                    <a:pt x="2453" y="192"/>
                    <a:pt x="356" y="40"/>
                  </a:cubicBezTo>
                  <a:lnTo>
                    <a:pt x="356" y="1"/>
                  </a:lnTo>
                  <a:lnTo>
                    <a:pt x="343" y="1"/>
                  </a:lnTo>
                  <a:cubicBezTo>
                    <a:pt x="317" y="1"/>
                    <a:pt x="267" y="14"/>
                    <a:pt x="204" y="26"/>
                  </a:cubicBezTo>
                  <a:cubicBezTo>
                    <a:pt x="102" y="14"/>
                    <a:pt x="38"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1;p23">
              <a:extLst>
                <a:ext uri="{FF2B5EF4-FFF2-40B4-BE49-F238E27FC236}">
                  <a16:creationId xmlns:a16="http://schemas.microsoft.com/office/drawing/2014/main" id="{5626D668-9B10-4EC2-8B12-E19D36757804}"/>
                </a:ext>
              </a:extLst>
            </p:cNvPr>
            <p:cNvSpPr/>
            <p:nvPr/>
          </p:nvSpPr>
          <p:spPr>
            <a:xfrm>
              <a:off x="2620300" y="1178275"/>
              <a:ext cx="1190950" cy="2189950"/>
            </a:xfrm>
            <a:custGeom>
              <a:avLst/>
              <a:gdLst/>
              <a:ahLst/>
              <a:cxnLst/>
              <a:rect l="l" t="t" r="r" b="b"/>
              <a:pathLst>
                <a:path w="47638" h="87598" extrusionOk="0">
                  <a:moveTo>
                    <a:pt x="47270" y="1"/>
                  </a:moveTo>
                  <a:lnTo>
                    <a:pt x="47270" y="40"/>
                  </a:lnTo>
                  <a:cubicBezTo>
                    <a:pt x="45171" y="204"/>
                    <a:pt x="34887" y="1362"/>
                    <a:pt x="26279" y="8188"/>
                  </a:cubicBezTo>
                  <a:cubicBezTo>
                    <a:pt x="22300" y="11341"/>
                    <a:pt x="18359" y="15512"/>
                    <a:pt x="14774" y="20139"/>
                  </a:cubicBezTo>
                  <a:cubicBezTo>
                    <a:pt x="9307" y="30807"/>
                    <a:pt x="5556" y="41817"/>
                    <a:pt x="1894" y="47538"/>
                  </a:cubicBezTo>
                  <a:cubicBezTo>
                    <a:pt x="369" y="49915"/>
                    <a:pt x="0" y="52762"/>
                    <a:pt x="433" y="55827"/>
                  </a:cubicBezTo>
                  <a:cubicBezTo>
                    <a:pt x="2327" y="69532"/>
                    <a:pt x="20024" y="87598"/>
                    <a:pt x="20024" y="87598"/>
                  </a:cubicBezTo>
                  <a:lnTo>
                    <a:pt x="47638" y="87598"/>
                  </a:lnTo>
                  <a:lnTo>
                    <a:pt x="47638" y="1"/>
                  </a:lnTo>
                  <a:cubicBezTo>
                    <a:pt x="47612" y="1"/>
                    <a:pt x="47562" y="14"/>
                    <a:pt x="47499" y="26"/>
                  </a:cubicBezTo>
                  <a:cubicBezTo>
                    <a:pt x="47397" y="14"/>
                    <a:pt x="47333" y="1"/>
                    <a:pt x="47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2;p23">
              <a:extLst>
                <a:ext uri="{FF2B5EF4-FFF2-40B4-BE49-F238E27FC236}">
                  <a16:creationId xmlns:a16="http://schemas.microsoft.com/office/drawing/2014/main" id="{3BB134B0-A170-4D1B-B457-DE3953AF27FA}"/>
                </a:ext>
              </a:extLst>
            </p:cNvPr>
            <p:cNvSpPr/>
            <p:nvPr/>
          </p:nvSpPr>
          <p:spPr>
            <a:xfrm>
              <a:off x="3806775" y="995550"/>
              <a:ext cx="4475" cy="650"/>
            </a:xfrm>
            <a:custGeom>
              <a:avLst/>
              <a:gdLst/>
              <a:ahLst/>
              <a:cxnLst/>
              <a:rect l="l" t="t" r="r" b="b"/>
              <a:pathLst>
                <a:path w="179" h="26" extrusionOk="0">
                  <a:moveTo>
                    <a:pt x="179" y="0"/>
                  </a:moveTo>
                  <a:cubicBezTo>
                    <a:pt x="116" y="0"/>
                    <a:pt x="52" y="12"/>
                    <a:pt x="1" y="12"/>
                  </a:cubicBezTo>
                  <a:cubicBezTo>
                    <a:pt x="65" y="12"/>
                    <a:pt x="116" y="12"/>
                    <a:pt x="179" y="26"/>
                  </a:cubicBezTo>
                  <a:lnTo>
                    <a:pt x="179"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3;p23">
              <a:extLst>
                <a:ext uri="{FF2B5EF4-FFF2-40B4-BE49-F238E27FC236}">
                  <a16:creationId xmlns:a16="http://schemas.microsoft.com/office/drawing/2014/main" id="{C588A748-5C1E-4E1D-828C-482AEEC5ECF3}"/>
                </a:ext>
              </a:extLst>
            </p:cNvPr>
            <p:cNvSpPr/>
            <p:nvPr/>
          </p:nvSpPr>
          <p:spPr>
            <a:xfrm>
              <a:off x="3579550" y="2963925"/>
              <a:ext cx="444350" cy="753300"/>
            </a:xfrm>
            <a:custGeom>
              <a:avLst/>
              <a:gdLst/>
              <a:ahLst/>
              <a:cxnLst/>
              <a:rect l="l" t="t" r="r" b="b"/>
              <a:pathLst>
                <a:path w="17774" h="30132" extrusionOk="0">
                  <a:moveTo>
                    <a:pt x="0" y="0"/>
                  </a:moveTo>
                  <a:lnTo>
                    <a:pt x="0" y="30131"/>
                  </a:lnTo>
                  <a:lnTo>
                    <a:pt x="17774" y="30131"/>
                  </a:lnTo>
                  <a:lnTo>
                    <a:pt x="17774" y="0"/>
                  </a:lnTo>
                  <a:close/>
                </a:path>
              </a:pathLst>
            </a:custGeom>
            <a:solidFill>
              <a:srgbClr val="F08A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4;p23">
              <a:extLst>
                <a:ext uri="{FF2B5EF4-FFF2-40B4-BE49-F238E27FC236}">
                  <a16:creationId xmlns:a16="http://schemas.microsoft.com/office/drawing/2014/main" id="{165151AB-21A6-4360-92C5-563ECDECF14A}"/>
                </a:ext>
              </a:extLst>
            </p:cNvPr>
            <p:cNvSpPr/>
            <p:nvPr/>
          </p:nvSpPr>
          <p:spPr>
            <a:xfrm>
              <a:off x="3579550" y="3455625"/>
              <a:ext cx="445300" cy="167850"/>
            </a:xfrm>
            <a:custGeom>
              <a:avLst/>
              <a:gdLst/>
              <a:ahLst/>
              <a:cxnLst/>
              <a:rect l="l" t="t" r="r" b="b"/>
              <a:pathLst>
                <a:path w="17812" h="6714" extrusionOk="0">
                  <a:moveTo>
                    <a:pt x="9039" y="1"/>
                  </a:moveTo>
                  <a:cubicBezTo>
                    <a:pt x="4196" y="1"/>
                    <a:pt x="0" y="801"/>
                    <a:pt x="0" y="2645"/>
                  </a:cubicBezTo>
                  <a:cubicBezTo>
                    <a:pt x="0" y="4501"/>
                    <a:pt x="4196" y="6713"/>
                    <a:pt x="9039" y="6713"/>
                  </a:cubicBezTo>
                  <a:cubicBezTo>
                    <a:pt x="13883" y="6713"/>
                    <a:pt x="17811" y="5213"/>
                    <a:pt x="17811" y="3357"/>
                  </a:cubicBezTo>
                  <a:cubicBezTo>
                    <a:pt x="17811" y="1501"/>
                    <a:pt x="13883" y="1"/>
                    <a:pt x="9039" y="1"/>
                  </a:cubicBezTo>
                  <a:close/>
                </a:path>
              </a:pathLst>
            </a:custGeom>
            <a:solidFill>
              <a:srgbClr val="F08A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5;p23">
              <a:extLst>
                <a:ext uri="{FF2B5EF4-FFF2-40B4-BE49-F238E27FC236}">
                  <a16:creationId xmlns:a16="http://schemas.microsoft.com/office/drawing/2014/main" id="{8A4985BA-C968-4FC8-B4BD-2390DB7A3E9F}"/>
                </a:ext>
              </a:extLst>
            </p:cNvPr>
            <p:cNvSpPr/>
            <p:nvPr/>
          </p:nvSpPr>
          <p:spPr>
            <a:xfrm>
              <a:off x="1915325" y="3087575"/>
              <a:ext cx="3780425" cy="2139650"/>
            </a:xfrm>
            <a:custGeom>
              <a:avLst/>
              <a:gdLst/>
              <a:ahLst/>
              <a:cxnLst/>
              <a:rect l="l" t="t" r="r" b="b"/>
              <a:pathLst>
                <a:path w="151217" h="85586" extrusionOk="0">
                  <a:moveTo>
                    <a:pt x="66569" y="0"/>
                  </a:moveTo>
                  <a:cubicBezTo>
                    <a:pt x="66569" y="0"/>
                    <a:pt x="38052" y="8098"/>
                    <a:pt x="31098" y="11149"/>
                  </a:cubicBezTo>
                  <a:cubicBezTo>
                    <a:pt x="28988" y="12090"/>
                    <a:pt x="3802" y="54249"/>
                    <a:pt x="1" y="67154"/>
                  </a:cubicBezTo>
                  <a:cubicBezTo>
                    <a:pt x="2772" y="69391"/>
                    <a:pt x="27042" y="83325"/>
                    <a:pt x="30081" y="85219"/>
                  </a:cubicBezTo>
                  <a:cubicBezTo>
                    <a:pt x="30276" y="85340"/>
                    <a:pt x="30471" y="85399"/>
                    <a:pt x="30666" y="85399"/>
                  </a:cubicBezTo>
                  <a:cubicBezTo>
                    <a:pt x="34974" y="85399"/>
                    <a:pt x="39401" y="57100"/>
                    <a:pt x="44161" y="57100"/>
                  </a:cubicBezTo>
                  <a:cubicBezTo>
                    <a:pt x="44311" y="57100"/>
                    <a:pt x="44461" y="57128"/>
                    <a:pt x="44612" y="57186"/>
                  </a:cubicBezTo>
                  <a:cubicBezTo>
                    <a:pt x="54275" y="60898"/>
                    <a:pt x="64789" y="62933"/>
                    <a:pt x="75761" y="62933"/>
                  </a:cubicBezTo>
                  <a:cubicBezTo>
                    <a:pt x="86530" y="62933"/>
                    <a:pt x="96853" y="60975"/>
                    <a:pt x="106375" y="57389"/>
                  </a:cubicBezTo>
                  <a:cubicBezTo>
                    <a:pt x="106532" y="57330"/>
                    <a:pt x="106689" y="57301"/>
                    <a:pt x="106846" y="57301"/>
                  </a:cubicBezTo>
                  <a:cubicBezTo>
                    <a:pt x="111767" y="57301"/>
                    <a:pt x="116572" y="85586"/>
                    <a:pt x="121026" y="85586"/>
                  </a:cubicBezTo>
                  <a:cubicBezTo>
                    <a:pt x="121233" y="85586"/>
                    <a:pt x="121439" y="85525"/>
                    <a:pt x="121645" y="85397"/>
                  </a:cubicBezTo>
                  <a:cubicBezTo>
                    <a:pt x="124442" y="83656"/>
                    <a:pt x="148635" y="67281"/>
                    <a:pt x="151216" y="65233"/>
                  </a:cubicBezTo>
                  <a:cubicBezTo>
                    <a:pt x="148304" y="53499"/>
                    <a:pt x="122865" y="13031"/>
                    <a:pt x="120157" y="11149"/>
                  </a:cubicBezTo>
                  <a:cubicBezTo>
                    <a:pt x="113851" y="6764"/>
                    <a:pt x="84343" y="1233"/>
                    <a:pt x="84330" y="1233"/>
                  </a:cubicBezTo>
                  <a:cubicBezTo>
                    <a:pt x="84228" y="1157"/>
                    <a:pt x="66569" y="0"/>
                    <a:pt x="66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6;p23">
              <a:extLst>
                <a:ext uri="{FF2B5EF4-FFF2-40B4-BE49-F238E27FC236}">
                  <a16:creationId xmlns:a16="http://schemas.microsoft.com/office/drawing/2014/main" id="{22E9B246-C7D5-49A7-89D3-AF0D03ECA69A}"/>
                </a:ext>
              </a:extLst>
            </p:cNvPr>
            <p:cNvSpPr/>
            <p:nvPr/>
          </p:nvSpPr>
          <p:spPr>
            <a:xfrm>
              <a:off x="3009975" y="2248125"/>
              <a:ext cx="380475" cy="369050"/>
            </a:xfrm>
            <a:custGeom>
              <a:avLst/>
              <a:gdLst/>
              <a:ahLst/>
              <a:cxnLst/>
              <a:rect l="l" t="t" r="r" b="b"/>
              <a:pathLst>
                <a:path w="15219" h="14762" extrusionOk="0">
                  <a:moveTo>
                    <a:pt x="5301" y="1"/>
                  </a:moveTo>
                  <a:cubicBezTo>
                    <a:pt x="1399" y="1"/>
                    <a:pt x="0" y="1743"/>
                    <a:pt x="0" y="5824"/>
                  </a:cubicBezTo>
                  <a:cubicBezTo>
                    <a:pt x="0" y="9892"/>
                    <a:pt x="4272" y="14762"/>
                    <a:pt x="8162" y="14762"/>
                  </a:cubicBezTo>
                  <a:cubicBezTo>
                    <a:pt x="12053" y="14762"/>
                    <a:pt x="15218" y="11456"/>
                    <a:pt x="15218" y="7375"/>
                  </a:cubicBezTo>
                  <a:cubicBezTo>
                    <a:pt x="15218" y="3306"/>
                    <a:pt x="9192" y="1"/>
                    <a:pt x="5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7;p23">
              <a:extLst>
                <a:ext uri="{FF2B5EF4-FFF2-40B4-BE49-F238E27FC236}">
                  <a16:creationId xmlns:a16="http://schemas.microsoft.com/office/drawing/2014/main" id="{610DC285-5731-45AA-B0E3-78434BA8FD35}"/>
                </a:ext>
              </a:extLst>
            </p:cNvPr>
            <p:cNvSpPr/>
            <p:nvPr/>
          </p:nvSpPr>
          <p:spPr>
            <a:xfrm>
              <a:off x="4253025" y="2248125"/>
              <a:ext cx="380500" cy="369050"/>
            </a:xfrm>
            <a:custGeom>
              <a:avLst/>
              <a:gdLst/>
              <a:ahLst/>
              <a:cxnLst/>
              <a:rect l="l" t="t" r="r" b="b"/>
              <a:pathLst>
                <a:path w="15220" h="14762" extrusionOk="0">
                  <a:moveTo>
                    <a:pt x="9917" y="1"/>
                  </a:moveTo>
                  <a:cubicBezTo>
                    <a:pt x="6027" y="1"/>
                    <a:pt x="1" y="3306"/>
                    <a:pt x="1" y="7375"/>
                  </a:cubicBezTo>
                  <a:cubicBezTo>
                    <a:pt x="1" y="11456"/>
                    <a:pt x="3154" y="14762"/>
                    <a:pt x="7057" y="14762"/>
                  </a:cubicBezTo>
                  <a:cubicBezTo>
                    <a:pt x="10948" y="14762"/>
                    <a:pt x="15219" y="9892"/>
                    <a:pt x="15219" y="5824"/>
                  </a:cubicBezTo>
                  <a:cubicBezTo>
                    <a:pt x="15219" y="1743"/>
                    <a:pt x="13821" y="1"/>
                    <a:pt x="99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8;p23">
              <a:extLst>
                <a:ext uri="{FF2B5EF4-FFF2-40B4-BE49-F238E27FC236}">
                  <a16:creationId xmlns:a16="http://schemas.microsoft.com/office/drawing/2014/main" id="{F3AE6AB2-3F63-4F62-9E81-093C657D3B2A}"/>
                </a:ext>
              </a:extLst>
            </p:cNvPr>
            <p:cNvSpPr/>
            <p:nvPr/>
          </p:nvSpPr>
          <p:spPr>
            <a:xfrm>
              <a:off x="3128850" y="1315275"/>
              <a:ext cx="1395650" cy="1865750"/>
            </a:xfrm>
            <a:custGeom>
              <a:avLst/>
              <a:gdLst/>
              <a:ahLst/>
              <a:cxnLst/>
              <a:rect l="l" t="t" r="r" b="b"/>
              <a:pathLst>
                <a:path w="55826" h="74630" extrusionOk="0">
                  <a:moveTo>
                    <a:pt x="27906" y="1"/>
                  </a:moveTo>
                  <a:cubicBezTo>
                    <a:pt x="12497" y="1"/>
                    <a:pt x="0" y="12345"/>
                    <a:pt x="0" y="32955"/>
                  </a:cubicBezTo>
                  <a:cubicBezTo>
                    <a:pt x="0" y="53551"/>
                    <a:pt x="12497" y="74630"/>
                    <a:pt x="27906" y="74630"/>
                  </a:cubicBezTo>
                  <a:cubicBezTo>
                    <a:pt x="43328" y="74630"/>
                    <a:pt x="55825" y="53551"/>
                    <a:pt x="55825" y="32955"/>
                  </a:cubicBezTo>
                  <a:cubicBezTo>
                    <a:pt x="55825" y="12345"/>
                    <a:pt x="43328" y="1"/>
                    <a:pt x="279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9;p23">
              <a:extLst>
                <a:ext uri="{FF2B5EF4-FFF2-40B4-BE49-F238E27FC236}">
                  <a16:creationId xmlns:a16="http://schemas.microsoft.com/office/drawing/2014/main" id="{953A6D98-FCDF-4D5B-B41A-0C33BCB2A672}"/>
                </a:ext>
              </a:extLst>
            </p:cNvPr>
            <p:cNvSpPr/>
            <p:nvPr/>
          </p:nvSpPr>
          <p:spPr>
            <a:xfrm>
              <a:off x="3138375" y="2237025"/>
              <a:ext cx="1376575" cy="390450"/>
            </a:xfrm>
            <a:custGeom>
              <a:avLst/>
              <a:gdLst/>
              <a:ahLst/>
              <a:cxnLst/>
              <a:rect l="l" t="t" r="r" b="b"/>
              <a:pathLst>
                <a:path w="55063" h="15618" extrusionOk="0">
                  <a:moveTo>
                    <a:pt x="1018" y="0"/>
                  </a:moveTo>
                  <a:cubicBezTo>
                    <a:pt x="1018" y="0"/>
                    <a:pt x="1" y="7971"/>
                    <a:pt x="3230" y="15193"/>
                  </a:cubicBezTo>
                  <a:cubicBezTo>
                    <a:pt x="3230" y="15193"/>
                    <a:pt x="4315" y="15584"/>
                    <a:pt x="6651" y="15584"/>
                  </a:cubicBezTo>
                  <a:cubicBezTo>
                    <a:pt x="9917" y="15584"/>
                    <a:pt x="15627" y="14819"/>
                    <a:pt x="24233" y="11150"/>
                  </a:cubicBezTo>
                  <a:cubicBezTo>
                    <a:pt x="24233" y="11150"/>
                    <a:pt x="25923" y="10358"/>
                    <a:pt x="27366" y="10358"/>
                  </a:cubicBezTo>
                  <a:cubicBezTo>
                    <a:pt x="27419" y="10358"/>
                    <a:pt x="27472" y="10359"/>
                    <a:pt x="27525" y="10362"/>
                  </a:cubicBezTo>
                  <a:lnTo>
                    <a:pt x="27525" y="10387"/>
                  </a:lnTo>
                  <a:cubicBezTo>
                    <a:pt x="27578" y="10385"/>
                    <a:pt x="27632" y="10384"/>
                    <a:pt x="27686" y="10384"/>
                  </a:cubicBezTo>
                  <a:cubicBezTo>
                    <a:pt x="29141" y="10384"/>
                    <a:pt x="30831" y="11175"/>
                    <a:pt x="30831" y="11175"/>
                  </a:cubicBezTo>
                  <a:cubicBezTo>
                    <a:pt x="39450" y="14854"/>
                    <a:pt x="45168" y="15618"/>
                    <a:pt x="48432" y="15618"/>
                  </a:cubicBezTo>
                  <a:cubicBezTo>
                    <a:pt x="50753" y="15618"/>
                    <a:pt x="51834" y="15231"/>
                    <a:pt x="51834" y="15231"/>
                  </a:cubicBezTo>
                  <a:cubicBezTo>
                    <a:pt x="55063" y="7997"/>
                    <a:pt x="54034" y="38"/>
                    <a:pt x="54034" y="38"/>
                  </a:cubicBezTo>
                  <a:lnTo>
                    <a:pt x="27525" y="38"/>
                  </a:lnTo>
                  <a:lnTo>
                    <a:pt x="27525"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0;p23">
              <a:extLst>
                <a:ext uri="{FF2B5EF4-FFF2-40B4-BE49-F238E27FC236}">
                  <a16:creationId xmlns:a16="http://schemas.microsoft.com/office/drawing/2014/main" id="{C36BE219-FABF-4729-915D-CEC37E4B09CE}"/>
                </a:ext>
              </a:extLst>
            </p:cNvPr>
            <p:cNvSpPr/>
            <p:nvPr/>
          </p:nvSpPr>
          <p:spPr>
            <a:xfrm>
              <a:off x="2584375" y="1086750"/>
              <a:ext cx="2419200" cy="1488150"/>
            </a:xfrm>
            <a:custGeom>
              <a:avLst/>
              <a:gdLst/>
              <a:ahLst/>
              <a:cxnLst/>
              <a:rect l="l" t="t" r="r" b="b"/>
              <a:pathLst>
                <a:path w="96768" h="59526" extrusionOk="0">
                  <a:moveTo>
                    <a:pt x="48707" y="0"/>
                  </a:moveTo>
                  <a:lnTo>
                    <a:pt x="48707" y="26"/>
                  </a:lnTo>
                  <a:cubicBezTo>
                    <a:pt x="18333" y="3662"/>
                    <a:pt x="0" y="50614"/>
                    <a:pt x="1704" y="59526"/>
                  </a:cubicBezTo>
                  <a:cubicBezTo>
                    <a:pt x="1704" y="59526"/>
                    <a:pt x="1755" y="59513"/>
                    <a:pt x="1870" y="59475"/>
                  </a:cubicBezTo>
                  <a:cubicBezTo>
                    <a:pt x="3497" y="58979"/>
                    <a:pt x="17228" y="55050"/>
                    <a:pt x="48732" y="54174"/>
                  </a:cubicBezTo>
                  <a:lnTo>
                    <a:pt x="49075" y="54174"/>
                  </a:lnTo>
                  <a:cubicBezTo>
                    <a:pt x="80821" y="55050"/>
                    <a:pt x="93293" y="59030"/>
                    <a:pt x="94615" y="59488"/>
                  </a:cubicBezTo>
                  <a:lnTo>
                    <a:pt x="94730" y="59526"/>
                  </a:lnTo>
                  <a:cubicBezTo>
                    <a:pt x="96767" y="48107"/>
                    <a:pt x="78019" y="8"/>
                    <a:pt x="50016" y="8"/>
                  </a:cubicBezTo>
                  <a:cubicBezTo>
                    <a:pt x="49707" y="8"/>
                    <a:pt x="49398" y="14"/>
                    <a:pt x="49088" y="26"/>
                  </a:cubicBezTo>
                  <a:lnTo>
                    <a:pt x="49088" y="0"/>
                  </a:lnTo>
                  <a:lnTo>
                    <a:pt x="49075" y="0"/>
                  </a:lnTo>
                  <a:cubicBezTo>
                    <a:pt x="49049" y="0"/>
                    <a:pt x="48999" y="0"/>
                    <a:pt x="48936" y="14"/>
                  </a:cubicBezTo>
                  <a:cubicBezTo>
                    <a:pt x="48834" y="0"/>
                    <a:pt x="48770" y="0"/>
                    <a:pt x="48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1;p23">
              <a:extLst>
                <a:ext uri="{FF2B5EF4-FFF2-40B4-BE49-F238E27FC236}">
                  <a16:creationId xmlns:a16="http://schemas.microsoft.com/office/drawing/2014/main" id="{13E03842-241F-4BA0-9DE4-394C2A052D85}"/>
                </a:ext>
              </a:extLst>
            </p:cNvPr>
            <p:cNvSpPr/>
            <p:nvPr/>
          </p:nvSpPr>
          <p:spPr>
            <a:xfrm>
              <a:off x="2588525" y="5194850"/>
              <a:ext cx="2392725" cy="240950"/>
            </a:xfrm>
            <a:custGeom>
              <a:avLst/>
              <a:gdLst/>
              <a:ahLst/>
              <a:cxnLst/>
              <a:rect l="l" t="t" r="r" b="b"/>
              <a:pathLst>
                <a:path w="95709" h="9638" extrusionOk="0">
                  <a:moveTo>
                    <a:pt x="0" y="0"/>
                  </a:moveTo>
                  <a:lnTo>
                    <a:pt x="0" y="9637"/>
                  </a:lnTo>
                  <a:lnTo>
                    <a:pt x="95708" y="9637"/>
                  </a:lnTo>
                  <a:lnTo>
                    <a:pt x="95708"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2;p23">
              <a:extLst>
                <a:ext uri="{FF2B5EF4-FFF2-40B4-BE49-F238E27FC236}">
                  <a16:creationId xmlns:a16="http://schemas.microsoft.com/office/drawing/2014/main" id="{87200E3F-803A-4604-A378-18D495C0C637}"/>
                </a:ext>
              </a:extLst>
            </p:cNvPr>
            <p:cNvSpPr/>
            <p:nvPr/>
          </p:nvSpPr>
          <p:spPr>
            <a:xfrm>
              <a:off x="2528125" y="3868500"/>
              <a:ext cx="2547825" cy="1481475"/>
            </a:xfrm>
            <a:custGeom>
              <a:avLst/>
              <a:gdLst/>
              <a:ahLst/>
              <a:cxnLst/>
              <a:rect l="l" t="t" r="r" b="b"/>
              <a:pathLst>
                <a:path w="101913" h="59259" extrusionOk="0">
                  <a:moveTo>
                    <a:pt x="3267" y="0"/>
                  </a:moveTo>
                  <a:cubicBezTo>
                    <a:pt x="1475" y="0"/>
                    <a:pt x="0" y="1475"/>
                    <a:pt x="0" y="3268"/>
                  </a:cubicBezTo>
                  <a:lnTo>
                    <a:pt x="0" y="56004"/>
                  </a:lnTo>
                  <a:cubicBezTo>
                    <a:pt x="0" y="57796"/>
                    <a:pt x="1475" y="59259"/>
                    <a:pt x="3267" y="59259"/>
                  </a:cubicBezTo>
                  <a:lnTo>
                    <a:pt x="98658" y="59259"/>
                  </a:lnTo>
                  <a:cubicBezTo>
                    <a:pt x="100450" y="59259"/>
                    <a:pt x="101913" y="57796"/>
                    <a:pt x="101913" y="56004"/>
                  </a:cubicBezTo>
                  <a:lnTo>
                    <a:pt x="101913" y="3268"/>
                  </a:lnTo>
                  <a:cubicBezTo>
                    <a:pt x="101913" y="1475"/>
                    <a:pt x="100450" y="0"/>
                    <a:pt x="98658" y="0"/>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3;p23">
              <a:extLst>
                <a:ext uri="{FF2B5EF4-FFF2-40B4-BE49-F238E27FC236}">
                  <a16:creationId xmlns:a16="http://schemas.microsoft.com/office/drawing/2014/main" id="{6B18D17B-C944-417C-9445-796E09119CCC}"/>
                </a:ext>
              </a:extLst>
            </p:cNvPr>
            <p:cNvSpPr/>
            <p:nvPr/>
          </p:nvSpPr>
          <p:spPr>
            <a:xfrm>
              <a:off x="2528125" y="5394750"/>
              <a:ext cx="2547825" cy="82025"/>
            </a:xfrm>
            <a:custGeom>
              <a:avLst/>
              <a:gdLst/>
              <a:ahLst/>
              <a:cxnLst/>
              <a:rect l="l" t="t" r="r" b="b"/>
              <a:pathLst>
                <a:path w="101913" h="3281" extrusionOk="0">
                  <a:moveTo>
                    <a:pt x="1640" y="1"/>
                  </a:moveTo>
                  <a:cubicBezTo>
                    <a:pt x="738" y="1"/>
                    <a:pt x="0" y="738"/>
                    <a:pt x="0" y="1641"/>
                  </a:cubicBezTo>
                  <a:cubicBezTo>
                    <a:pt x="0" y="2544"/>
                    <a:pt x="738" y="3281"/>
                    <a:pt x="1640" y="3281"/>
                  </a:cubicBezTo>
                  <a:lnTo>
                    <a:pt x="100272" y="3281"/>
                  </a:lnTo>
                  <a:cubicBezTo>
                    <a:pt x="101188" y="3281"/>
                    <a:pt x="101913" y="2544"/>
                    <a:pt x="101913" y="1641"/>
                  </a:cubicBezTo>
                  <a:cubicBezTo>
                    <a:pt x="101913" y="738"/>
                    <a:pt x="101188" y="1"/>
                    <a:pt x="100272"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4;p23">
              <a:extLst>
                <a:ext uri="{FF2B5EF4-FFF2-40B4-BE49-F238E27FC236}">
                  <a16:creationId xmlns:a16="http://schemas.microsoft.com/office/drawing/2014/main" id="{25B81C40-4841-4E08-8D58-0B986424888F}"/>
                </a:ext>
              </a:extLst>
            </p:cNvPr>
            <p:cNvSpPr/>
            <p:nvPr/>
          </p:nvSpPr>
          <p:spPr>
            <a:xfrm>
              <a:off x="3594150" y="4440600"/>
              <a:ext cx="413225" cy="413225"/>
            </a:xfrm>
            <a:custGeom>
              <a:avLst/>
              <a:gdLst/>
              <a:ahLst/>
              <a:cxnLst/>
              <a:rect l="l" t="t" r="r" b="b"/>
              <a:pathLst>
                <a:path w="16529" h="16529" extrusionOk="0">
                  <a:moveTo>
                    <a:pt x="8265" y="1"/>
                  </a:moveTo>
                  <a:cubicBezTo>
                    <a:pt x="3700" y="1"/>
                    <a:pt x="1" y="3701"/>
                    <a:pt x="1" y="8264"/>
                  </a:cubicBezTo>
                  <a:cubicBezTo>
                    <a:pt x="1" y="12829"/>
                    <a:pt x="3700" y="16528"/>
                    <a:pt x="8265" y="16528"/>
                  </a:cubicBezTo>
                  <a:cubicBezTo>
                    <a:pt x="12828" y="16528"/>
                    <a:pt x="16529" y="12829"/>
                    <a:pt x="16529" y="8264"/>
                  </a:cubicBezTo>
                  <a:cubicBezTo>
                    <a:pt x="16529" y="3701"/>
                    <a:pt x="12828" y="1"/>
                    <a:pt x="8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5;p23">
              <a:extLst>
                <a:ext uri="{FF2B5EF4-FFF2-40B4-BE49-F238E27FC236}">
                  <a16:creationId xmlns:a16="http://schemas.microsoft.com/office/drawing/2014/main" id="{8D80B216-2AA6-426B-BF40-D4FD79A2296D}"/>
                </a:ext>
              </a:extLst>
            </p:cNvPr>
            <p:cNvSpPr/>
            <p:nvPr/>
          </p:nvSpPr>
          <p:spPr>
            <a:xfrm>
              <a:off x="3680275" y="4721275"/>
              <a:ext cx="240950" cy="165300"/>
            </a:xfrm>
            <a:custGeom>
              <a:avLst/>
              <a:gdLst/>
              <a:ahLst/>
              <a:cxnLst/>
              <a:rect l="l" t="t" r="r" b="b"/>
              <a:pathLst>
                <a:path w="9638" h="6612" extrusionOk="0">
                  <a:moveTo>
                    <a:pt x="1" y="0"/>
                  </a:moveTo>
                  <a:lnTo>
                    <a:pt x="1" y="6611"/>
                  </a:lnTo>
                  <a:lnTo>
                    <a:pt x="9638" y="6611"/>
                  </a:lnTo>
                  <a:lnTo>
                    <a:pt x="9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6;p23">
              <a:extLst>
                <a:ext uri="{FF2B5EF4-FFF2-40B4-BE49-F238E27FC236}">
                  <a16:creationId xmlns:a16="http://schemas.microsoft.com/office/drawing/2014/main" id="{8E8C9595-5444-432E-AD16-FDBAC68971BF}"/>
                </a:ext>
              </a:extLst>
            </p:cNvPr>
            <p:cNvSpPr/>
            <p:nvPr/>
          </p:nvSpPr>
          <p:spPr>
            <a:xfrm>
              <a:off x="3659300" y="4592525"/>
              <a:ext cx="125900" cy="125900"/>
            </a:xfrm>
            <a:custGeom>
              <a:avLst/>
              <a:gdLst/>
              <a:ahLst/>
              <a:cxnLst/>
              <a:rect l="l" t="t" r="r" b="b"/>
              <a:pathLst>
                <a:path w="5036" h="5036" extrusionOk="0">
                  <a:moveTo>
                    <a:pt x="2518" y="1"/>
                  </a:moveTo>
                  <a:cubicBezTo>
                    <a:pt x="1120" y="1"/>
                    <a:pt x="1" y="1133"/>
                    <a:pt x="1" y="2518"/>
                  </a:cubicBezTo>
                  <a:cubicBezTo>
                    <a:pt x="1" y="3904"/>
                    <a:pt x="1120" y="5035"/>
                    <a:pt x="2518" y="5035"/>
                  </a:cubicBezTo>
                  <a:cubicBezTo>
                    <a:pt x="3904" y="5035"/>
                    <a:pt x="5035" y="3904"/>
                    <a:pt x="5035" y="2518"/>
                  </a:cubicBezTo>
                  <a:cubicBezTo>
                    <a:pt x="5035" y="1133"/>
                    <a:pt x="3904" y="1"/>
                    <a:pt x="251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7;p23">
              <a:extLst>
                <a:ext uri="{FF2B5EF4-FFF2-40B4-BE49-F238E27FC236}">
                  <a16:creationId xmlns:a16="http://schemas.microsoft.com/office/drawing/2014/main" id="{F0BAE20A-071E-491A-9C1F-FB20965BE2BF}"/>
                </a:ext>
              </a:extLst>
            </p:cNvPr>
            <p:cNvSpPr/>
            <p:nvPr/>
          </p:nvSpPr>
          <p:spPr>
            <a:xfrm>
              <a:off x="3819200" y="4592525"/>
              <a:ext cx="125875" cy="125900"/>
            </a:xfrm>
            <a:custGeom>
              <a:avLst/>
              <a:gdLst/>
              <a:ahLst/>
              <a:cxnLst/>
              <a:rect l="l" t="t" r="r" b="b"/>
              <a:pathLst>
                <a:path w="5035" h="5036" extrusionOk="0">
                  <a:moveTo>
                    <a:pt x="2517" y="1"/>
                  </a:moveTo>
                  <a:cubicBezTo>
                    <a:pt x="1131" y="1"/>
                    <a:pt x="0" y="1133"/>
                    <a:pt x="0" y="2518"/>
                  </a:cubicBezTo>
                  <a:cubicBezTo>
                    <a:pt x="0" y="3904"/>
                    <a:pt x="1131" y="5035"/>
                    <a:pt x="2517" y="5035"/>
                  </a:cubicBezTo>
                  <a:cubicBezTo>
                    <a:pt x="3903" y="5035"/>
                    <a:pt x="5035" y="3904"/>
                    <a:pt x="5035" y="2518"/>
                  </a:cubicBezTo>
                  <a:cubicBezTo>
                    <a:pt x="5035" y="1133"/>
                    <a:pt x="3903" y="1"/>
                    <a:pt x="251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p23">
              <a:extLst>
                <a:ext uri="{FF2B5EF4-FFF2-40B4-BE49-F238E27FC236}">
                  <a16:creationId xmlns:a16="http://schemas.microsoft.com/office/drawing/2014/main" id="{14B3D299-4FFF-4B7C-A0A4-C221A3D395C6}"/>
                </a:ext>
              </a:extLst>
            </p:cNvPr>
            <p:cNvSpPr/>
            <p:nvPr/>
          </p:nvSpPr>
          <p:spPr>
            <a:xfrm>
              <a:off x="3768350" y="4766400"/>
              <a:ext cx="29900" cy="29900"/>
            </a:xfrm>
            <a:custGeom>
              <a:avLst/>
              <a:gdLst/>
              <a:ahLst/>
              <a:cxnLst/>
              <a:rect l="l" t="t" r="r" b="b"/>
              <a:pathLst>
                <a:path w="1196" h="1196" extrusionOk="0">
                  <a:moveTo>
                    <a:pt x="597" y="1"/>
                  </a:moveTo>
                  <a:cubicBezTo>
                    <a:pt x="267" y="1"/>
                    <a:pt x="0" y="267"/>
                    <a:pt x="0" y="598"/>
                  </a:cubicBezTo>
                  <a:cubicBezTo>
                    <a:pt x="0" y="928"/>
                    <a:pt x="267" y="1196"/>
                    <a:pt x="597" y="1196"/>
                  </a:cubicBezTo>
                  <a:cubicBezTo>
                    <a:pt x="928" y="1196"/>
                    <a:pt x="1195" y="928"/>
                    <a:pt x="1195" y="598"/>
                  </a:cubicBezTo>
                  <a:cubicBezTo>
                    <a:pt x="1195" y="267"/>
                    <a:pt x="928" y="1"/>
                    <a:pt x="597"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9;p23">
              <a:extLst>
                <a:ext uri="{FF2B5EF4-FFF2-40B4-BE49-F238E27FC236}">
                  <a16:creationId xmlns:a16="http://schemas.microsoft.com/office/drawing/2014/main" id="{B9FB353A-4D22-47F9-983A-F39D21478589}"/>
                </a:ext>
              </a:extLst>
            </p:cNvPr>
            <p:cNvSpPr/>
            <p:nvPr/>
          </p:nvSpPr>
          <p:spPr>
            <a:xfrm>
              <a:off x="3806150" y="4766400"/>
              <a:ext cx="29900" cy="29900"/>
            </a:xfrm>
            <a:custGeom>
              <a:avLst/>
              <a:gdLst/>
              <a:ahLst/>
              <a:cxnLst/>
              <a:rect l="l" t="t" r="r" b="b"/>
              <a:pathLst>
                <a:path w="1196" h="1196" extrusionOk="0">
                  <a:moveTo>
                    <a:pt x="598" y="1"/>
                  </a:moveTo>
                  <a:cubicBezTo>
                    <a:pt x="268" y="1"/>
                    <a:pt x="0" y="267"/>
                    <a:pt x="0" y="598"/>
                  </a:cubicBezTo>
                  <a:cubicBezTo>
                    <a:pt x="0" y="928"/>
                    <a:pt x="268" y="1196"/>
                    <a:pt x="598" y="1196"/>
                  </a:cubicBezTo>
                  <a:cubicBezTo>
                    <a:pt x="929" y="1196"/>
                    <a:pt x="1196" y="928"/>
                    <a:pt x="1196" y="598"/>
                  </a:cubicBezTo>
                  <a:cubicBezTo>
                    <a:pt x="1196" y="267"/>
                    <a:pt x="929" y="1"/>
                    <a:pt x="598"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0;p23">
              <a:extLst>
                <a:ext uri="{FF2B5EF4-FFF2-40B4-BE49-F238E27FC236}">
                  <a16:creationId xmlns:a16="http://schemas.microsoft.com/office/drawing/2014/main" id="{B36BA0EA-429B-42F4-9D6C-5122043AD5DF}"/>
                </a:ext>
              </a:extLst>
            </p:cNvPr>
            <p:cNvSpPr/>
            <p:nvPr/>
          </p:nvSpPr>
          <p:spPr>
            <a:xfrm>
              <a:off x="3714950" y="4846500"/>
              <a:ext cx="34350" cy="64525"/>
            </a:xfrm>
            <a:custGeom>
              <a:avLst/>
              <a:gdLst/>
              <a:ahLst/>
              <a:cxnLst/>
              <a:rect l="l" t="t" r="r" b="b"/>
              <a:pathLst>
                <a:path w="1374" h="2581" extrusionOk="0">
                  <a:moveTo>
                    <a:pt x="687" y="0"/>
                  </a:moveTo>
                  <a:cubicBezTo>
                    <a:pt x="305" y="0"/>
                    <a:pt x="0" y="305"/>
                    <a:pt x="0" y="687"/>
                  </a:cubicBezTo>
                  <a:lnTo>
                    <a:pt x="0" y="1894"/>
                  </a:lnTo>
                  <a:cubicBezTo>
                    <a:pt x="0" y="2276"/>
                    <a:pt x="305" y="2581"/>
                    <a:pt x="687" y="2581"/>
                  </a:cubicBezTo>
                  <a:cubicBezTo>
                    <a:pt x="1068" y="2581"/>
                    <a:pt x="1373" y="2276"/>
                    <a:pt x="1373" y="1894"/>
                  </a:cubicBezTo>
                  <a:lnTo>
                    <a:pt x="1373" y="687"/>
                  </a:lnTo>
                  <a:cubicBezTo>
                    <a:pt x="1373" y="305"/>
                    <a:pt x="1068" y="0"/>
                    <a:pt x="687"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1;p23">
              <a:extLst>
                <a:ext uri="{FF2B5EF4-FFF2-40B4-BE49-F238E27FC236}">
                  <a16:creationId xmlns:a16="http://schemas.microsoft.com/office/drawing/2014/main" id="{1FCB550D-0A94-4CD4-BC45-6D5A7DE39030}"/>
                </a:ext>
              </a:extLst>
            </p:cNvPr>
            <p:cNvSpPr/>
            <p:nvPr/>
          </p:nvSpPr>
          <p:spPr>
            <a:xfrm>
              <a:off x="3680275" y="4844900"/>
              <a:ext cx="34700" cy="64550"/>
            </a:xfrm>
            <a:custGeom>
              <a:avLst/>
              <a:gdLst/>
              <a:ahLst/>
              <a:cxnLst/>
              <a:rect l="l" t="t" r="r" b="b"/>
              <a:pathLst>
                <a:path w="1388" h="2582" extrusionOk="0">
                  <a:moveTo>
                    <a:pt x="687" y="0"/>
                  </a:moveTo>
                  <a:cubicBezTo>
                    <a:pt x="306" y="0"/>
                    <a:pt x="1" y="305"/>
                    <a:pt x="1" y="687"/>
                  </a:cubicBezTo>
                  <a:lnTo>
                    <a:pt x="1" y="1895"/>
                  </a:lnTo>
                  <a:cubicBezTo>
                    <a:pt x="1" y="2277"/>
                    <a:pt x="306" y="2582"/>
                    <a:pt x="687" y="2582"/>
                  </a:cubicBezTo>
                  <a:cubicBezTo>
                    <a:pt x="1069" y="2582"/>
                    <a:pt x="1387" y="2277"/>
                    <a:pt x="1387" y="1895"/>
                  </a:cubicBezTo>
                  <a:lnTo>
                    <a:pt x="1387" y="687"/>
                  </a:lnTo>
                  <a:cubicBezTo>
                    <a:pt x="1387" y="305"/>
                    <a:pt x="1069"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2;p23">
              <a:extLst>
                <a:ext uri="{FF2B5EF4-FFF2-40B4-BE49-F238E27FC236}">
                  <a16:creationId xmlns:a16="http://schemas.microsoft.com/office/drawing/2014/main" id="{7A138D90-0DEC-4BD1-8CAE-2FD8A3EAB887}"/>
                </a:ext>
              </a:extLst>
            </p:cNvPr>
            <p:cNvSpPr/>
            <p:nvPr/>
          </p:nvSpPr>
          <p:spPr>
            <a:xfrm>
              <a:off x="3783600" y="4846500"/>
              <a:ext cx="34650" cy="64525"/>
            </a:xfrm>
            <a:custGeom>
              <a:avLst/>
              <a:gdLst/>
              <a:ahLst/>
              <a:cxnLst/>
              <a:rect l="l" t="t" r="r" b="b"/>
              <a:pathLst>
                <a:path w="1386" h="2581" extrusionOk="0">
                  <a:moveTo>
                    <a:pt x="699" y="0"/>
                  </a:moveTo>
                  <a:cubicBezTo>
                    <a:pt x="318" y="0"/>
                    <a:pt x="0" y="305"/>
                    <a:pt x="0" y="687"/>
                  </a:cubicBezTo>
                  <a:lnTo>
                    <a:pt x="0" y="1894"/>
                  </a:lnTo>
                  <a:cubicBezTo>
                    <a:pt x="0" y="2276"/>
                    <a:pt x="318" y="2581"/>
                    <a:pt x="699" y="2581"/>
                  </a:cubicBezTo>
                  <a:cubicBezTo>
                    <a:pt x="1080" y="2581"/>
                    <a:pt x="1386" y="2276"/>
                    <a:pt x="1386" y="1894"/>
                  </a:cubicBezTo>
                  <a:lnTo>
                    <a:pt x="1386" y="687"/>
                  </a:lnTo>
                  <a:cubicBezTo>
                    <a:pt x="1386" y="305"/>
                    <a:pt x="1080" y="0"/>
                    <a:pt x="699" y="0"/>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3;p23">
              <a:extLst>
                <a:ext uri="{FF2B5EF4-FFF2-40B4-BE49-F238E27FC236}">
                  <a16:creationId xmlns:a16="http://schemas.microsoft.com/office/drawing/2014/main" id="{4405DA05-224A-4671-954E-EF39EA3558B8}"/>
                </a:ext>
              </a:extLst>
            </p:cNvPr>
            <p:cNvSpPr/>
            <p:nvPr/>
          </p:nvSpPr>
          <p:spPr>
            <a:xfrm>
              <a:off x="3749275" y="4844900"/>
              <a:ext cx="34350" cy="64550"/>
            </a:xfrm>
            <a:custGeom>
              <a:avLst/>
              <a:gdLst/>
              <a:ahLst/>
              <a:cxnLst/>
              <a:rect l="l" t="t" r="r" b="b"/>
              <a:pathLst>
                <a:path w="1374" h="2582" extrusionOk="0">
                  <a:moveTo>
                    <a:pt x="687" y="0"/>
                  </a:moveTo>
                  <a:cubicBezTo>
                    <a:pt x="305" y="0"/>
                    <a:pt x="0" y="305"/>
                    <a:pt x="0" y="687"/>
                  </a:cubicBezTo>
                  <a:lnTo>
                    <a:pt x="0" y="1895"/>
                  </a:lnTo>
                  <a:cubicBezTo>
                    <a:pt x="0" y="2277"/>
                    <a:pt x="305" y="2582"/>
                    <a:pt x="687" y="2582"/>
                  </a:cubicBezTo>
                  <a:cubicBezTo>
                    <a:pt x="1068" y="2582"/>
                    <a:pt x="1373" y="2277"/>
                    <a:pt x="1373" y="1895"/>
                  </a:cubicBezTo>
                  <a:lnTo>
                    <a:pt x="1373" y="687"/>
                  </a:lnTo>
                  <a:cubicBezTo>
                    <a:pt x="1373" y="305"/>
                    <a:pt x="106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4;p23">
              <a:extLst>
                <a:ext uri="{FF2B5EF4-FFF2-40B4-BE49-F238E27FC236}">
                  <a16:creationId xmlns:a16="http://schemas.microsoft.com/office/drawing/2014/main" id="{8A896D34-2509-4EC3-BFA3-97939DEF7B2F}"/>
                </a:ext>
              </a:extLst>
            </p:cNvPr>
            <p:cNvSpPr/>
            <p:nvPr/>
          </p:nvSpPr>
          <p:spPr>
            <a:xfrm>
              <a:off x="3852550" y="4846800"/>
              <a:ext cx="34675" cy="64550"/>
            </a:xfrm>
            <a:custGeom>
              <a:avLst/>
              <a:gdLst/>
              <a:ahLst/>
              <a:cxnLst/>
              <a:rect l="l" t="t" r="r" b="b"/>
              <a:pathLst>
                <a:path w="1387" h="2582" extrusionOk="0">
                  <a:moveTo>
                    <a:pt x="700" y="1"/>
                  </a:moveTo>
                  <a:cubicBezTo>
                    <a:pt x="319" y="1"/>
                    <a:pt x="1" y="306"/>
                    <a:pt x="1" y="687"/>
                  </a:cubicBezTo>
                  <a:lnTo>
                    <a:pt x="1" y="1895"/>
                  </a:lnTo>
                  <a:cubicBezTo>
                    <a:pt x="1" y="2277"/>
                    <a:pt x="319" y="2582"/>
                    <a:pt x="700" y="2582"/>
                  </a:cubicBezTo>
                  <a:cubicBezTo>
                    <a:pt x="1082" y="2582"/>
                    <a:pt x="1387" y="2277"/>
                    <a:pt x="1387" y="1895"/>
                  </a:cubicBezTo>
                  <a:lnTo>
                    <a:pt x="1387" y="687"/>
                  </a:lnTo>
                  <a:cubicBezTo>
                    <a:pt x="1387" y="306"/>
                    <a:pt x="1082" y="1"/>
                    <a:pt x="70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5;p23">
              <a:extLst>
                <a:ext uri="{FF2B5EF4-FFF2-40B4-BE49-F238E27FC236}">
                  <a16:creationId xmlns:a16="http://schemas.microsoft.com/office/drawing/2014/main" id="{3DC21C31-CBF6-4C1D-B528-6F19EE3D0B20}"/>
                </a:ext>
              </a:extLst>
            </p:cNvPr>
            <p:cNvSpPr/>
            <p:nvPr/>
          </p:nvSpPr>
          <p:spPr>
            <a:xfrm>
              <a:off x="3818225" y="4845225"/>
              <a:ext cx="34350" cy="64525"/>
            </a:xfrm>
            <a:custGeom>
              <a:avLst/>
              <a:gdLst/>
              <a:ahLst/>
              <a:cxnLst/>
              <a:rect l="l" t="t" r="r" b="b"/>
              <a:pathLst>
                <a:path w="1374" h="2581" extrusionOk="0">
                  <a:moveTo>
                    <a:pt x="687" y="0"/>
                  </a:moveTo>
                  <a:cubicBezTo>
                    <a:pt x="306" y="0"/>
                    <a:pt x="1" y="306"/>
                    <a:pt x="1" y="687"/>
                  </a:cubicBezTo>
                  <a:lnTo>
                    <a:pt x="1" y="1894"/>
                  </a:lnTo>
                  <a:cubicBezTo>
                    <a:pt x="1" y="2276"/>
                    <a:pt x="306" y="2581"/>
                    <a:pt x="687" y="2581"/>
                  </a:cubicBezTo>
                  <a:cubicBezTo>
                    <a:pt x="1068" y="2581"/>
                    <a:pt x="1374" y="2276"/>
                    <a:pt x="1374" y="1894"/>
                  </a:cubicBezTo>
                  <a:lnTo>
                    <a:pt x="1374" y="687"/>
                  </a:lnTo>
                  <a:cubicBezTo>
                    <a:pt x="1374" y="306"/>
                    <a:pt x="106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6;p23">
              <a:extLst>
                <a:ext uri="{FF2B5EF4-FFF2-40B4-BE49-F238E27FC236}">
                  <a16:creationId xmlns:a16="http://schemas.microsoft.com/office/drawing/2014/main" id="{9542197B-C07F-4CD0-93BB-492B15C44F6E}"/>
                </a:ext>
              </a:extLst>
            </p:cNvPr>
            <p:cNvSpPr/>
            <p:nvPr/>
          </p:nvSpPr>
          <p:spPr>
            <a:xfrm>
              <a:off x="3887200" y="4845225"/>
              <a:ext cx="34350" cy="64525"/>
            </a:xfrm>
            <a:custGeom>
              <a:avLst/>
              <a:gdLst/>
              <a:ahLst/>
              <a:cxnLst/>
              <a:rect l="l" t="t" r="r" b="b"/>
              <a:pathLst>
                <a:path w="1374" h="2581" extrusionOk="0">
                  <a:moveTo>
                    <a:pt x="687" y="0"/>
                  </a:moveTo>
                  <a:cubicBezTo>
                    <a:pt x="306" y="0"/>
                    <a:pt x="1" y="306"/>
                    <a:pt x="1" y="687"/>
                  </a:cubicBezTo>
                  <a:lnTo>
                    <a:pt x="1" y="1894"/>
                  </a:lnTo>
                  <a:cubicBezTo>
                    <a:pt x="1" y="2276"/>
                    <a:pt x="306" y="2581"/>
                    <a:pt x="687" y="2581"/>
                  </a:cubicBezTo>
                  <a:cubicBezTo>
                    <a:pt x="1069" y="2581"/>
                    <a:pt x="1374" y="2276"/>
                    <a:pt x="1374" y="1894"/>
                  </a:cubicBezTo>
                  <a:lnTo>
                    <a:pt x="1374" y="687"/>
                  </a:lnTo>
                  <a:cubicBezTo>
                    <a:pt x="1374" y="306"/>
                    <a:pt x="1069"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245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9"/>
        <p:cNvGrpSpPr/>
        <p:nvPr/>
      </p:nvGrpSpPr>
      <p:grpSpPr>
        <a:xfrm>
          <a:off x="0" y="0"/>
          <a:ext cx="0" cy="0"/>
          <a:chOff x="0" y="0"/>
          <a:chExt cx="0" cy="0"/>
        </a:xfrm>
      </p:grpSpPr>
      <p:sp>
        <p:nvSpPr>
          <p:cNvPr id="721" name="Google Shape;721;p50"/>
          <p:cNvSpPr txBox="1">
            <a:spLocks noGrp="1"/>
          </p:cNvSpPr>
          <p:nvPr>
            <p:ph type="sldNum" sz="quarter" idx="12"/>
          </p:nvPr>
        </p:nvSpPr>
        <p:spPr>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778" b="0" i="0" u="none" strike="noStrike" kern="0" cap="none" spc="0" normalizeH="0" baseline="0" noProof="0">
                <a:ln>
                  <a:noFill/>
                </a:ln>
                <a:solidFill>
                  <a:prstClr val="black"/>
                </a:solidFill>
                <a:effectLst/>
                <a:uLnTx/>
                <a:uFillTx/>
                <a:latin typeface="Garamond" panose="02020404030301010803"/>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778" b="0" i="0" u="none" strike="noStrike" kern="0" cap="none" spc="0" normalizeH="0" baseline="0" noProof="0">
              <a:ln>
                <a:noFill/>
              </a:ln>
              <a:solidFill>
                <a:prstClr val="black"/>
              </a:solidFill>
              <a:effectLst/>
              <a:uLnTx/>
              <a:uFillTx/>
              <a:latin typeface="Garamond" panose="02020404030301010803"/>
              <a:ea typeface="+mn-ea"/>
              <a:cs typeface="Arial"/>
              <a:sym typeface="Arial"/>
            </a:endParaRPr>
          </a:p>
        </p:txBody>
      </p:sp>
      <p:sp>
        <p:nvSpPr>
          <p:cNvPr id="720" name="Google Shape;720;p50"/>
          <p:cNvSpPr txBox="1">
            <a:spLocks noGrp="1"/>
          </p:cNvSpPr>
          <p:nvPr>
            <p:ph type="title" idx="4294967295"/>
          </p:nvPr>
        </p:nvSpPr>
        <p:spPr>
          <a:xfrm>
            <a:off x="102577" y="353444"/>
            <a:ext cx="8938846" cy="782699"/>
          </a:xfrm>
          <a:prstGeom prst="rect">
            <a:avLst/>
          </a:prstGeom>
        </p:spPr>
        <p:txBody>
          <a:bodyPr spcFirstLastPara="1" wrap="square" lIns="0" tIns="0" rIns="0" bIns="0" anchor="ctr" anchorCtr="0">
            <a:noAutofit/>
          </a:bodyPr>
          <a:lstStyle/>
          <a:p>
            <a:pPr algn="ctr"/>
            <a:r>
              <a:rPr lang="en" sz="2400" u="sng" dirty="0">
                <a:solidFill>
                  <a:schemeClr val="accent1"/>
                </a:solidFill>
                <a:latin typeface="Arial Rounded MT Bold" panose="020F0704030504030204" pitchFamily="34" charset="0"/>
              </a:rPr>
              <a:t>Used resources / References</a:t>
            </a:r>
            <a:endParaRPr lang="en-US" sz="2400" b="0" u="sng" dirty="0">
              <a:solidFill>
                <a:schemeClr val="accent1"/>
              </a:solidFill>
              <a:latin typeface="Arial Rounded MT Bold" panose="020F0704030504030204" pitchFamily="34" charset="0"/>
              <a:cs typeface="Arial"/>
            </a:endParaRPr>
          </a:p>
          <a:p>
            <a:endParaRPr lang="en" dirty="0"/>
          </a:p>
        </p:txBody>
      </p:sp>
      <p:graphicFrame>
        <p:nvGraphicFramePr>
          <p:cNvPr id="3" name="Table 3">
            <a:extLst>
              <a:ext uri="{FF2B5EF4-FFF2-40B4-BE49-F238E27FC236}">
                <a16:creationId xmlns:a16="http://schemas.microsoft.com/office/drawing/2014/main" id="{F0C9D0A3-1F7D-4346-9BB5-3E3C56A6F9AD}"/>
              </a:ext>
            </a:extLst>
          </p:cNvPr>
          <p:cNvGraphicFramePr>
            <a:graphicFrameLocks noGrp="1"/>
          </p:cNvGraphicFramePr>
          <p:nvPr>
            <p:extLst>
              <p:ext uri="{D42A27DB-BD31-4B8C-83A1-F6EECF244321}">
                <p14:modId xmlns:p14="http://schemas.microsoft.com/office/powerpoint/2010/main" val="183073017"/>
              </p:ext>
            </p:extLst>
          </p:nvPr>
        </p:nvGraphicFramePr>
        <p:xfrm>
          <a:off x="560809" y="971185"/>
          <a:ext cx="8125992" cy="3816635"/>
        </p:xfrm>
        <a:graphic>
          <a:graphicData uri="http://schemas.openxmlformats.org/drawingml/2006/table">
            <a:tbl>
              <a:tblPr firstRow="1" bandRow="1"/>
              <a:tblGrid>
                <a:gridCol w="5604446">
                  <a:extLst>
                    <a:ext uri="{9D8B030D-6E8A-4147-A177-3AD203B41FA5}">
                      <a16:colId xmlns:a16="http://schemas.microsoft.com/office/drawing/2014/main" val="689167854"/>
                    </a:ext>
                  </a:extLst>
                </a:gridCol>
                <a:gridCol w="2521546">
                  <a:extLst>
                    <a:ext uri="{9D8B030D-6E8A-4147-A177-3AD203B41FA5}">
                      <a16:colId xmlns:a16="http://schemas.microsoft.com/office/drawing/2014/main" val="2324858810"/>
                    </a:ext>
                  </a:extLst>
                </a:gridCol>
              </a:tblGrid>
              <a:tr h="276308">
                <a:tc>
                  <a:txBody>
                    <a:bodyPr/>
                    <a:lstStyle/>
                    <a:p>
                      <a:pPr algn="ctr"/>
                      <a:r>
                        <a:rPr lang="en-US" sz="1200" b="0" dirty="0">
                          <a:solidFill>
                            <a:schemeClr val="tx1"/>
                          </a:solidFill>
                        </a:rPr>
                        <a:t>RESEARCH ARTICLE </a:t>
                      </a:r>
                    </a:p>
                  </a:txBody>
                  <a:tcPr>
                    <a:solidFill>
                      <a:srgbClr val="FFC000"/>
                    </a:solidFill>
                  </a:tcPr>
                </a:tc>
                <a:tc>
                  <a:txBody>
                    <a:bodyPr/>
                    <a:lstStyle/>
                    <a:p>
                      <a:pPr algn="ctr"/>
                      <a:r>
                        <a:rPr lang="en-US" sz="1200" b="0" dirty="0">
                          <a:solidFill>
                            <a:schemeClr val="tx1"/>
                          </a:solidFill>
                        </a:rPr>
                        <a:t>AUTHOR</a:t>
                      </a:r>
                    </a:p>
                  </a:txBody>
                  <a:tcPr>
                    <a:solidFill>
                      <a:srgbClr val="FFC000"/>
                    </a:solidFill>
                  </a:tcPr>
                </a:tc>
                <a:extLst>
                  <a:ext uri="{0D108BD9-81ED-4DB2-BD59-A6C34878D82A}">
                    <a16:rowId xmlns:a16="http://schemas.microsoft.com/office/drawing/2014/main" val="2594609436"/>
                  </a:ext>
                </a:extLst>
              </a:tr>
              <a:tr h="414462">
                <a:tc>
                  <a:txBody>
                    <a:bodyPr/>
                    <a:lstStyle/>
                    <a:p>
                      <a:pPr lvl="0" algn="l">
                        <a:lnSpc>
                          <a:spcPct val="100000"/>
                        </a:lnSpc>
                        <a:spcBef>
                          <a:spcPts val="0"/>
                        </a:spcBef>
                        <a:spcAft>
                          <a:spcPts val="0"/>
                        </a:spcAft>
                        <a:buNone/>
                      </a:pPr>
                      <a:r>
                        <a:rPr lang="en-US" sz="1100" b="0" i="0" dirty="0">
                          <a:solidFill>
                            <a:schemeClr val="tx1"/>
                          </a:solidFill>
                          <a:latin typeface="Sitka Small" panose="02000505000000020004" pitchFamily="2" charset="0"/>
                        </a:rPr>
                        <a:t>A state-of-the-art survey of malware detection approaches using data mining techniques</a:t>
                      </a:r>
                      <a:endParaRPr lang="en-US" sz="1100" b="0" dirty="0">
                        <a:solidFill>
                          <a:schemeClr val="tx1"/>
                        </a:solidFill>
                        <a:latin typeface="Sitka Small" panose="02000505000000020004" pitchFamily="2" charset="0"/>
                      </a:endParaRPr>
                    </a:p>
                    <a:p>
                      <a:pPr lvl="0">
                        <a:buNone/>
                      </a:pPr>
                      <a:endParaRPr lang="en-US" sz="1100" b="0" dirty="0">
                        <a:solidFill>
                          <a:schemeClr val="tx1"/>
                        </a:solidFill>
                        <a:latin typeface="Sitka Small" panose="02000505000000020004" pitchFamily="2" charset="0"/>
                      </a:endParaRPr>
                    </a:p>
                  </a:txBody>
                  <a:tcPr/>
                </a:tc>
                <a:tc>
                  <a:txBody>
                    <a:bodyPr/>
                    <a:lstStyle/>
                    <a:p>
                      <a:pPr lvl="0">
                        <a:buNone/>
                      </a:pPr>
                      <a:r>
                        <a:rPr lang="en-US" sz="1100" b="0" i="0" u="none" strike="noStrike" noProof="0" dirty="0">
                          <a:solidFill>
                            <a:schemeClr val="tx1"/>
                          </a:solidFill>
                          <a:latin typeface="Sitka Small" panose="02000505000000020004" pitchFamily="2" charset="0"/>
                        </a:rPr>
                        <a:t>Alireza Souri</a:t>
                      </a:r>
                    </a:p>
                  </a:txBody>
                  <a:tcPr/>
                </a:tc>
                <a:extLst>
                  <a:ext uri="{0D108BD9-81ED-4DB2-BD59-A6C34878D82A}">
                    <a16:rowId xmlns:a16="http://schemas.microsoft.com/office/drawing/2014/main" val="3830246715"/>
                  </a:ext>
                </a:extLst>
              </a:tr>
              <a:tr h="414462">
                <a:tc>
                  <a:txBody>
                    <a:bodyPr/>
                    <a:lstStyle/>
                    <a:p>
                      <a:pPr lvl="0" algn="l">
                        <a:lnSpc>
                          <a:spcPct val="100000"/>
                        </a:lnSpc>
                        <a:spcBef>
                          <a:spcPts val="0"/>
                        </a:spcBef>
                        <a:spcAft>
                          <a:spcPts val="0"/>
                        </a:spcAft>
                        <a:buNone/>
                      </a:pPr>
                      <a:r>
                        <a:rPr lang="en-US" sz="1100" b="0" i="0" dirty="0">
                          <a:solidFill>
                            <a:schemeClr val="tx1"/>
                          </a:solidFill>
                          <a:latin typeface="Sitka Small" panose="02000505000000020004" pitchFamily="2" charset="0"/>
                        </a:rPr>
                        <a:t>Malware Analysis and Vulnerability Detection Using Machine Learning</a:t>
                      </a:r>
                      <a:endParaRPr lang="en-US" sz="1100" b="0" dirty="0">
                        <a:solidFill>
                          <a:schemeClr val="tx1"/>
                        </a:solidFill>
                        <a:latin typeface="Sitka Small" panose="02000505000000020004" pitchFamily="2" charset="0"/>
                      </a:endParaRPr>
                    </a:p>
                    <a:p>
                      <a:pPr lvl="0">
                        <a:buNone/>
                      </a:pPr>
                      <a:endParaRPr lang="en-US" sz="1100" b="0" dirty="0">
                        <a:solidFill>
                          <a:schemeClr val="tx1"/>
                        </a:solidFill>
                        <a:latin typeface="Sitka Small" panose="02000505000000020004" pitchFamily="2" charset="0"/>
                      </a:endParaRPr>
                    </a:p>
                  </a:txBody>
                  <a:tcPr/>
                </a:tc>
                <a:tc>
                  <a:txBody>
                    <a:bodyPr/>
                    <a:lstStyle/>
                    <a:p>
                      <a:r>
                        <a:rPr lang="en-US" sz="1100" b="0" dirty="0">
                          <a:solidFill>
                            <a:schemeClr val="tx1"/>
                          </a:solidFill>
                          <a:latin typeface="Sitka Small" panose="02000505000000020004" pitchFamily="2" charset="0"/>
                        </a:rPr>
                        <a:t>Farrukh A. Khan</a:t>
                      </a:r>
                    </a:p>
                  </a:txBody>
                  <a:tcPr/>
                </a:tc>
                <a:extLst>
                  <a:ext uri="{0D108BD9-81ED-4DB2-BD59-A6C34878D82A}">
                    <a16:rowId xmlns:a16="http://schemas.microsoft.com/office/drawing/2014/main" val="211288606"/>
                  </a:ext>
                </a:extLst>
              </a:tr>
              <a:tr h="423452">
                <a:tc>
                  <a:txBody>
                    <a:bodyPr/>
                    <a:lstStyle/>
                    <a:p>
                      <a:pPr lvl="0" algn="l">
                        <a:lnSpc>
                          <a:spcPct val="100000"/>
                        </a:lnSpc>
                        <a:spcBef>
                          <a:spcPts val="0"/>
                        </a:spcBef>
                        <a:spcAft>
                          <a:spcPts val="0"/>
                        </a:spcAft>
                        <a:buNone/>
                      </a:pPr>
                      <a:r>
                        <a:rPr lang="en-US" sz="1100" b="0" i="0" dirty="0">
                          <a:solidFill>
                            <a:schemeClr val="tx1"/>
                          </a:solidFill>
                          <a:latin typeface="Sitka Small" panose="02000505000000020004" pitchFamily="2" charset="0"/>
                        </a:rPr>
                        <a:t>Tools and Techniques for Malware Detection and Analysis</a:t>
                      </a:r>
                      <a:endParaRPr lang="en-US" sz="1100" b="0" dirty="0">
                        <a:solidFill>
                          <a:schemeClr val="tx1"/>
                        </a:solidFill>
                        <a:latin typeface="Sitka Small" panose="02000505000000020004" pitchFamily="2" charset="0"/>
                      </a:endParaRPr>
                    </a:p>
                    <a:p>
                      <a:pPr lvl="0">
                        <a:buNone/>
                      </a:pPr>
                      <a:endParaRPr lang="en-US" sz="1100" b="0" dirty="0">
                        <a:solidFill>
                          <a:schemeClr val="tx1"/>
                        </a:solidFill>
                        <a:latin typeface="Sitka Small" panose="02000505000000020004" pitchFamily="2" charset="0"/>
                      </a:endParaRPr>
                    </a:p>
                  </a:txBody>
                  <a:tcPr/>
                </a:tc>
                <a:tc>
                  <a:txBody>
                    <a:bodyPr/>
                    <a:lstStyle/>
                    <a:p>
                      <a:pPr lvl="0">
                        <a:buNone/>
                      </a:pPr>
                      <a:r>
                        <a:rPr lang="en-US" sz="1100" b="0" i="0" u="none" strike="noStrike" noProof="0" dirty="0">
                          <a:solidFill>
                            <a:schemeClr val="tx1">
                              <a:lumMod val="50000"/>
                            </a:schemeClr>
                          </a:solidFill>
                          <a:latin typeface="Sitka Small" panose="02000505000000020004" pitchFamily="2" charset="0"/>
                        </a:rPr>
                        <a:t>Sajedul Talukder</a:t>
                      </a:r>
                    </a:p>
                  </a:txBody>
                  <a:tcPr/>
                </a:tc>
                <a:extLst>
                  <a:ext uri="{0D108BD9-81ED-4DB2-BD59-A6C34878D82A}">
                    <a16:rowId xmlns:a16="http://schemas.microsoft.com/office/drawing/2014/main" val="3296328298"/>
                  </a:ext>
                </a:extLst>
              </a:tr>
              <a:tr h="423452">
                <a:tc>
                  <a:txBody>
                    <a:bodyPr/>
                    <a:lstStyle/>
                    <a:p>
                      <a:pPr lvl="0" algn="l">
                        <a:lnSpc>
                          <a:spcPct val="100000"/>
                        </a:lnSpc>
                        <a:spcBef>
                          <a:spcPts val="0"/>
                        </a:spcBef>
                        <a:spcAft>
                          <a:spcPts val="0"/>
                        </a:spcAft>
                        <a:buNone/>
                      </a:pPr>
                      <a:r>
                        <a:rPr lang="en-US" sz="1100" b="0" i="0" dirty="0">
                          <a:solidFill>
                            <a:schemeClr val="tx1"/>
                          </a:solidFill>
                          <a:latin typeface="Sitka Small" panose="02000505000000020004" pitchFamily="2" charset="0"/>
                        </a:rPr>
                        <a:t>Techniques of Malware Detection: Research Review</a:t>
                      </a:r>
                      <a:endParaRPr lang="en-US" sz="1100" b="0" dirty="0">
                        <a:solidFill>
                          <a:schemeClr val="tx1"/>
                        </a:solidFill>
                        <a:latin typeface="Sitka Small" panose="02000505000000020004" pitchFamily="2" charset="0"/>
                      </a:endParaRPr>
                    </a:p>
                    <a:p>
                      <a:pPr lvl="0">
                        <a:buNone/>
                      </a:pPr>
                      <a:endParaRPr lang="en-US" sz="1100" b="0" dirty="0">
                        <a:solidFill>
                          <a:schemeClr val="tx1"/>
                        </a:solidFill>
                        <a:latin typeface="Sitka Small" panose="02000505000000020004" pitchFamily="2" charset="0"/>
                      </a:endParaRPr>
                    </a:p>
                  </a:txBody>
                  <a:tcPr/>
                </a:tc>
                <a:tc>
                  <a:txBody>
                    <a:bodyPr/>
                    <a:lstStyle/>
                    <a:p>
                      <a:r>
                        <a:rPr lang="en-US" sz="1100" b="0" dirty="0">
                          <a:solidFill>
                            <a:schemeClr val="tx1"/>
                          </a:solidFill>
                          <a:latin typeface="Sitka Small" panose="02000505000000020004" pitchFamily="2" charset="0"/>
                        </a:rPr>
                        <a:t>Institute of Electrics and Electronics Engineering</a:t>
                      </a:r>
                    </a:p>
                  </a:txBody>
                  <a:tcPr/>
                </a:tc>
                <a:extLst>
                  <a:ext uri="{0D108BD9-81ED-4DB2-BD59-A6C34878D82A}">
                    <a16:rowId xmlns:a16="http://schemas.microsoft.com/office/drawing/2014/main" val="3464294987"/>
                  </a:ext>
                </a:extLst>
              </a:tr>
              <a:tr h="292405">
                <a:tc>
                  <a:txBody>
                    <a:bodyPr/>
                    <a:lstStyle/>
                    <a:p>
                      <a:pPr lvl="0">
                        <a:buNone/>
                      </a:pPr>
                      <a:r>
                        <a:rPr lang="en-US" sz="1100" b="0" i="0" u="none" strike="noStrike" noProof="0" dirty="0">
                          <a:solidFill>
                            <a:schemeClr val="tx1"/>
                          </a:solidFill>
                          <a:latin typeface="Sitka Small" panose="02000505000000020004" pitchFamily="2" charset="0"/>
                        </a:rPr>
                        <a:t>Malware and Malware Detection Techniques: A Survey</a:t>
                      </a:r>
                      <a:endParaRPr lang="en-US" sz="1100" b="0" dirty="0">
                        <a:solidFill>
                          <a:schemeClr val="tx1"/>
                        </a:solidFill>
                        <a:latin typeface="Sitka Small" panose="02000505000000020004" pitchFamily="2" charset="0"/>
                      </a:endParaRPr>
                    </a:p>
                  </a:txBody>
                  <a:tcPr/>
                </a:tc>
                <a:tc>
                  <a:txBody>
                    <a:bodyPr/>
                    <a:lstStyle/>
                    <a:p>
                      <a:pPr lvl="0">
                        <a:buNone/>
                      </a:pPr>
                      <a:r>
                        <a:rPr lang="en-US" sz="1100" b="0" i="0" u="none" strike="noStrike" noProof="0" dirty="0">
                          <a:solidFill>
                            <a:schemeClr val="tx1"/>
                          </a:solidFill>
                          <a:latin typeface="Sitka Small" panose="02000505000000020004" pitchFamily="2" charset="0"/>
                        </a:rPr>
                        <a:t>Jyoti Landage </a:t>
                      </a:r>
                      <a:endParaRPr lang="en-US" sz="1100" b="0" dirty="0">
                        <a:solidFill>
                          <a:schemeClr val="tx1"/>
                        </a:solidFill>
                        <a:latin typeface="Sitka Small" panose="02000505000000020004" pitchFamily="2" charset="0"/>
                      </a:endParaRPr>
                    </a:p>
                  </a:txBody>
                  <a:tcPr/>
                </a:tc>
                <a:extLst>
                  <a:ext uri="{0D108BD9-81ED-4DB2-BD59-A6C34878D82A}">
                    <a16:rowId xmlns:a16="http://schemas.microsoft.com/office/drawing/2014/main" val="2560437771"/>
                  </a:ext>
                </a:extLst>
              </a:tr>
              <a:tr h="16676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sz="1100" dirty="0">
                          <a:latin typeface="Sitka Small" panose="02000505000000020004" pitchFamily="2" charset="0"/>
                        </a:rPr>
                        <a:t>https://www.av-test.org/en/statistics/malware/</a:t>
                      </a:r>
                    </a:p>
                    <a:p>
                      <a:pPr lvl="0">
                        <a:buNone/>
                      </a:pPr>
                      <a:endParaRPr lang="en-US" sz="1100" b="0" dirty="0">
                        <a:solidFill>
                          <a:schemeClr val="tx1"/>
                        </a:solidFill>
                        <a:latin typeface="Sitka Small" panose="02000505000000020004" pitchFamily="2" charset="0"/>
                      </a:endParaRPr>
                    </a:p>
                  </a:txBody>
                  <a:tcPr/>
                </a:tc>
                <a:tc>
                  <a:txBody>
                    <a:bodyPr/>
                    <a:lstStyle/>
                    <a:p>
                      <a:pPr lvl="0">
                        <a:buNone/>
                      </a:pPr>
                      <a:r>
                        <a:rPr lang="en-US" sz="1100" b="0" dirty="0">
                          <a:solidFill>
                            <a:schemeClr val="tx1"/>
                          </a:solidFill>
                          <a:latin typeface="Sitka Small" panose="02000505000000020004" pitchFamily="2" charset="0"/>
                        </a:rPr>
                        <a:t>AVTEST  site report</a:t>
                      </a:r>
                    </a:p>
                  </a:txBody>
                  <a:tcPr/>
                </a:tc>
                <a:extLst>
                  <a:ext uri="{0D108BD9-81ED-4DB2-BD59-A6C34878D82A}">
                    <a16:rowId xmlns:a16="http://schemas.microsoft.com/office/drawing/2014/main" val="1739684272"/>
                  </a:ext>
                </a:extLst>
              </a:tr>
              <a:tr h="473341">
                <a:tc>
                  <a:txBody>
                    <a:bodyPr/>
                    <a:lstStyle/>
                    <a:p>
                      <a:pPr lvl="0">
                        <a:buNone/>
                      </a:pPr>
                      <a:r>
                        <a:rPr lang="en-US" sz="1200" b="0" dirty="0">
                          <a:solidFill>
                            <a:schemeClr val="tx1"/>
                          </a:solidFill>
                        </a:rPr>
                        <a:t>https://www.researchgate.net/publication/343499527_Project_report_Malware_analysis</a:t>
                      </a:r>
                    </a:p>
                  </a:txBody>
                  <a:tcPr/>
                </a:tc>
                <a:tc>
                  <a:txBody>
                    <a:bodyPr/>
                    <a:lstStyle/>
                    <a:p>
                      <a:pPr lvl="0">
                        <a:buNone/>
                      </a:pPr>
                      <a:r>
                        <a:rPr lang="en-US" sz="1200" b="0" dirty="0">
                          <a:solidFill>
                            <a:schemeClr val="tx1"/>
                          </a:solidFill>
                        </a:rPr>
                        <a:t>Research Gate  site report</a:t>
                      </a:r>
                    </a:p>
                  </a:txBody>
                  <a:tcPr/>
                </a:tc>
                <a:extLst>
                  <a:ext uri="{0D108BD9-81ED-4DB2-BD59-A6C34878D82A}">
                    <a16:rowId xmlns:a16="http://schemas.microsoft.com/office/drawing/2014/main" val="3921135075"/>
                  </a:ext>
                </a:extLst>
              </a:tr>
              <a:tr h="473341">
                <a:tc>
                  <a:txBody>
                    <a:bodyPr/>
                    <a:lstStyle/>
                    <a:p>
                      <a:pPr lvl="0">
                        <a:buNone/>
                      </a:pPr>
                      <a:r>
                        <a:rPr lang="en-US" sz="1200" b="0" dirty="0">
                          <a:solidFill>
                            <a:schemeClr val="tx1"/>
                          </a:solidFill>
                        </a:rPr>
                        <a:t>https://intellipaat.com/community/41644/what-is-the-difference-between-regression-and-clustering</a:t>
                      </a:r>
                    </a:p>
                  </a:txBody>
                  <a:tcPr/>
                </a:tc>
                <a:tc>
                  <a:txBody>
                    <a:bodyPr/>
                    <a:lstStyle/>
                    <a:p>
                      <a:pPr lvl="0">
                        <a:buNone/>
                      </a:pPr>
                      <a:endParaRPr lang="en-US" sz="1200" b="0" dirty="0">
                        <a:solidFill>
                          <a:schemeClr val="tx1"/>
                        </a:solidFill>
                      </a:endParaRPr>
                    </a:p>
                  </a:txBody>
                  <a:tcPr/>
                </a:tc>
                <a:extLst>
                  <a:ext uri="{0D108BD9-81ED-4DB2-BD59-A6C34878D82A}">
                    <a16:rowId xmlns:a16="http://schemas.microsoft.com/office/drawing/2014/main" val="223079596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7B9264-4D5A-464E-919F-06DDDB2767C8}"/>
              </a:ext>
            </a:extLst>
          </p:cNvPr>
          <p:cNvSpPr txBox="1"/>
          <p:nvPr/>
        </p:nvSpPr>
        <p:spPr>
          <a:xfrm>
            <a:off x="2701371" y="3222883"/>
            <a:ext cx="4039556" cy="104644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sz="4800" dirty="0">
                <a:solidFill>
                  <a:srgbClr val="C00000"/>
                </a:solidFill>
                <a:latin typeface="Showcard Gothic" panose="04020904020102020604" pitchFamily="82" charset="0"/>
              </a:rPr>
              <a:t>THANK YOU!</a:t>
            </a:r>
          </a:p>
          <a:p>
            <a:endParaRPr lang="en-IN" dirty="0"/>
          </a:p>
        </p:txBody>
      </p:sp>
      <p:grpSp>
        <p:nvGrpSpPr>
          <p:cNvPr id="8" name="Google Shape;497;p23">
            <a:extLst>
              <a:ext uri="{FF2B5EF4-FFF2-40B4-BE49-F238E27FC236}">
                <a16:creationId xmlns:a16="http://schemas.microsoft.com/office/drawing/2014/main" id="{90AD731D-FF14-4EB6-BEA1-47AA93088F6A}"/>
              </a:ext>
            </a:extLst>
          </p:cNvPr>
          <p:cNvGrpSpPr/>
          <p:nvPr/>
        </p:nvGrpSpPr>
        <p:grpSpPr>
          <a:xfrm>
            <a:off x="3213651" y="345084"/>
            <a:ext cx="2860123" cy="2795681"/>
            <a:chOff x="1302850" y="238125"/>
            <a:chExt cx="5013000" cy="5238650"/>
          </a:xfrm>
        </p:grpSpPr>
        <p:sp>
          <p:nvSpPr>
            <p:cNvPr id="9" name="Google Shape;498;p23">
              <a:extLst>
                <a:ext uri="{FF2B5EF4-FFF2-40B4-BE49-F238E27FC236}">
                  <a16:creationId xmlns:a16="http://schemas.microsoft.com/office/drawing/2014/main" id="{0627CF4A-62D6-4631-8211-80EE97A1109C}"/>
                </a:ext>
              </a:extLst>
            </p:cNvPr>
            <p:cNvSpPr/>
            <p:nvPr/>
          </p:nvSpPr>
          <p:spPr>
            <a:xfrm>
              <a:off x="1302850" y="238125"/>
              <a:ext cx="5013000" cy="5012700"/>
            </a:xfrm>
            <a:custGeom>
              <a:avLst/>
              <a:gdLst/>
              <a:ahLst/>
              <a:cxnLst/>
              <a:rect l="l" t="t" r="r" b="b"/>
              <a:pathLst>
                <a:path w="200520" h="200508" extrusionOk="0">
                  <a:moveTo>
                    <a:pt x="100260" y="0"/>
                  </a:moveTo>
                  <a:cubicBezTo>
                    <a:pt x="44892" y="0"/>
                    <a:pt x="0" y="44879"/>
                    <a:pt x="0" y="100260"/>
                  </a:cubicBezTo>
                  <a:cubicBezTo>
                    <a:pt x="0" y="131433"/>
                    <a:pt x="14227" y="159289"/>
                    <a:pt x="36552" y="177660"/>
                  </a:cubicBezTo>
                  <a:cubicBezTo>
                    <a:pt x="36793" y="177864"/>
                    <a:pt x="37047" y="178067"/>
                    <a:pt x="37290" y="178258"/>
                  </a:cubicBezTo>
                  <a:cubicBezTo>
                    <a:pt x="40480" y="180852"/>
                    <a:pt x="43850" y="183242"/>
                    <a:pt x="47359" y="185415"/>
                  </a:cubicBezTo>
                  <a:cubicBezTo>
                    <a:pt x="52698" y="188746"/>
                    <a:pt x="58369" y="191582"/>
                    <a:pt x="64319" y="193871"/>
                  </a:cubicBezTo>
                  <a:cubicBezTo>
                    <a:pt x="75468" y="198168"/>
                    <a:pt x="87597" y="200507"/>
                    <a:pt x="100260" y="200507"/>
                  </a:cubicBezTo>
                  <a:cubicBezTo>
                    <a:pt x="112693" y="200507"/>
                    <a:pt x="124593" y="198244"/>
                    <a:pt x="135578" y="194099"/>
                  </a:cubicBezTo>
                  <a:cubicBezTo>
                    <a:pt x="141719" y="191786"/>
                    <a:pt x="147580" y="188899"/>
                    <a:pt x="153072" y="185466"/>
                  </a:cubicBezTo>
                  <a:cubicBezTo>
                    <a:pt x="156314" y="183458"/>
                    <a:pt x="159429" y="181271"/>
                    <a:pt x="162404" y="178919"/>
                  </a:cubicBezTo>
                  <a:cubicBezTo>
                    <a:pt x="162646" y="178716"/>
                    <a:pt x="162900" y="178512"/>
                    <a:pt x="163154" y="178309"/>
                  </a:cubicBezTo>
                  <a:cubicBezTo>
                    <a:pt x="185937" y="159951"/>
                    <a:pt x="200519" y="131815"/>
                    <a:pt x="200519" y="100260"/>
                  </a:cubicBezTo>
                  <a:cubicBezTo>
                    <a:pt x="200519" y="44879"/>
                    <a:pt x="155628" y="0"/>
                    <a:pt x="100260"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9;p23">
              <a:extLst>
                <a:ext uri="{FF2B5EF4-FFF2-40B4-BE49-F238E27FC236}">
                  <a16:creationId xmlns:a16="http://schemas.microsoft.com/office/drawing/2014/main" id="{B0F23FAB-3A37-46E9-8809-5936542CF426}"/>
                </a:ext>
              </a:extLst>
            </p:cNvPr>
            <p:cNvSpPr/>
            <p:nvPr/>
          </p:nvSpPr>
          <p:spPr>
            <a:xfrm>
              <a:off x="3802675" y="995550"/>
              <a:ext cx="4125" cy="650"/>
            </a:xfrm>
            <a:custGeom>
              <a:avLst/>
              <a:gdLst/>
              <a:ahLst/>
              <a:cxnLst/>
              <a:rect l="l" t="t" r="r" b="b"/>
              <a:pathLst>
                <a:path w="165" h="26" extrusionOk="0">
                  <a:moveTo>
                    <a:pt x="0" y="0"/>
                  </a:moveTo>
                  <a:lnTo>
                    <a:pt x="0" y="26"/>
                  </a:lnTo>
                  <a:cubicBezTo>
                    <a:pt x="51" y="12"/>
                    <a:pt x="114" y="12"/>
                    <a:pt x="165" y="12"/>
                  </a:cubicBezTo>
                  <a:cubicBezTo>
                    <a:pt x="114" y="12"/>
                    <a:pt x="51" y="0"/>
                    <a:pt x="0"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0;p23">
              <a:extLst>
                <a:ext uri="{FF2B5EF4-FFF2-40B4-BE49-F238E27FC236}">
                  <a16:creationId xmlns:a16="http://schemas.microsoft.com/office/drawing/2014/main" id="{B952DCA9-906C-408E-B2D6-4A1F3CD9A64C}"/>
                </a:ext>
              </a:extLst>
            </p:cNvPr>
            <p:cNvSpPr/>
            <p:nvPr/>
          </p:nvSpPr>
          <p:spPr>
            <a:xfrm>
              <a:off x="3802675" y="1178275"/>
              <a:ext cx="1155675" cy="2189950"/>
            </a:xfrm>
            <a:custGeom>
              <a:avLst/>
              <a:gdLst/>
              <a:ahLst/>
              <a:cxnLst/>
              <a:rect l="l" t="t" r="r" b="b"/>
              <a:pathLst>
                <a:path w="46227" h="87598" extrusionOk="0">
                  <a:moveTo>
                    <a:pt x="0" y="1"/>
                  </a:moveTo>
                  <a:lnTo>
                    <a:pt x="0" y="87598"/>
                  </a:lnTo>
                  <a:lnTo>
                    <a:pt x="27614" y="87598"/>
                  </a:lnTo>
                  <a:cubicBezTo>
                    <a:pt x="27614" y="87598"/>
                    <a:pt x="44332" y="69532"/>
                    <a:pt x="45883" y="55827"/>
                  </a:cubicBezTo>
                  <a:cubicBezTo>
                    <a:pt x="46227" y="52762"/>
                    <a:pt x="45820" y="49915"/>
                    <a:pt x="44294" y="47538"/>
                  </a:cubicBezTo>
                  <a:cubicBezTo>
                    <a:pt x="40277" y="41283"/>
                    <a:pt x="36500" y="28671"/>
                    <a:pt x="30487" y="17113"/>
                  </a:cubicBezTo>
                  <a:cubicBezTo>
                    <a:pt x="27614" y="13732"/>
                    <a:pt x="24499" y="10680"/>
                    <a:pt x="21320" y="8151"/>
                  </a:cubicBezTo>
                  <a:cubicBezTo>
                    <a:pt x="12714" y="1336"/>
                    <a:pt x="2453" y="192"/>
                    <a:pt x="356" y="40"/>
                  </a:cubicBezTo>
                  <a:lnTo>
                    <a:pt x="356" y="1"/>
                  </a:lnTo>
                  <a:lnTo>
                    <a:pt x="343" y="1"/>
                  </a:lnTo>
                  <a:cubicBezTo>
                    <a:pt x="317" y="1"/>
                    <a:pt x="267" y="14"/>
                    <a:pt x="204" y="26"/>
                  </a:cubicBezTo>
                  <a:cubicBezTo>
                    <a:pt x="102" y="14"/>
                    <a:pt x="38" y="1"/>
                    <a:pt x="0"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1;p23">
              <a:extLst>
                <a:ext uri="{FF2B5EF4-FFF2-40B4-BE49-F238E27FC236}">
                  <a16:creationId xmlns:a16="http://schemas.microsoft.com/office/drawing/2014/main" id="{66059E94-CD71-443D-91D1-AFFDFB25ED8B}"/>
                </a:ext>
              </a:extLst>
            </p:cNvPr>
            <p:cNvSpPr/>
            <p:nvPr/>
          </p:nvSpPr>
          <p:spPr>
            <a:xfrm>
              <a:off x="2620300" y="1178275"/>
              <a:ext cx="1190950" cy="2189950"/>
            </a:xfrm>
            <a:custGeom>
              <a:avLst/>
              <a:gdLst/>
              <a:ahLst/>
              <a:cxnLst/>
              <a:rect l="l" t="t" r="r" b="b"/>
              <a:pathLst>
                <a:path w="47638" h="87598" extrusionOk="0">
                  <a:moveTo>
                    <a:pt x="47270" y="1"/>
                  </a:moveTo>
                  <a:lnTo>
                    <a:pt x="47270" y="40"/>
                  </a:lnTo>
                  <a:cubicBezTo>
                    <a:pt x="45171" y="204"/>
                    <a:pt x="34887" y="1362"/>
                    <a:pt x="26279" y="8188"/>
                  </a:cubicBezTo>
                  <a:cubicBezTo>
                    <a:pt x="22300" y="11341"/>
                    <a:pt x="18359" y="15512"/>
                    <a:pt x="14774" y="20139"/>
                  </a:cubicBezTo>
                  <a:cubicBezTo>
                    <a:pt x="9307" y="30807"/>
                    <a:pt x="5556" y="41817"/>
                    <a:pt x="1894" y="47538"/>
                  </a:cubicBezTo>
                  <a:cubicBezTo>
                    <a:pt x="369" y="49915"/>
                    <a:pt x="0" y="52762"/>
                    <a:pt x="433" y="55827"/>
                  </a:cubicBezTo>
                  <a:cubicBezTo>
                    <a:pt x="2327" y="69532"/>
                    <a:pt x="20024" y="87598"/>
                    <a:pt x="20024" y="87598"/>
                  </a:cubicBezTo>
                  <a:lnTo>
                    <a:pt x="47638" y="87598"/>
                  </a:lnTo>
                  <a:lnTo>
                    <a:pt x="47638" y="1"/>
                  </a:lnTo>
                  <a:cubicBezTo>
                    <a:pt x="47612" y="1"/>
                    <a:pt x="47562" y="14"/>
                    <a:pt x="47499" y="26"/>
                  </a:cubicBezTo>
                  <a:cubicBezTo>
                    <a:pt x="47397" y="14"/>
                    <a:pt x="47333" y="1"/>
                    <a:pt x="47295"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2;p23">
              <a:extLst>
                <a:ext uri="{FF2B5EF4-FFF2-40B4-BE49-F238E27FC236}">
                  <a16:creationId xmlns:a16="http://schemas.microsoft.com/office/drawing/2014/main" id="{CCD89322-2367-460B-8183-1A8EAF1A8048}"/>
                </a:ext>
              </a:extLst>
            </p:cNvPr>
            <p:cNvSpPr/>
            <p:nvPr/>
          </p:nvSpPr>
          <p:spPr>
            <a:xfrm>
              <a:off x="3806775" y="995550"/>
              <a:ext cx="4475" cy="650"/>
            </a:xfrm>
            <a:custGeom>
              <a:avLst/>
              <a:gdLst/>
              <a:ahLst/>
              <a:cxnLst/>
              <a:rect l="l" t="t" r="r" b="b"/>
              <a:pathLst>
                <a:path w="179" h="26" extrusionOk="0">
                  <a:moveTo>
                    <a:pt x="179" y="0"/>
                  </a:moveTo>
                  <a:cubicBezTo>
                    <a:pt x="116" y="0"/>
                    <a:pt x="52" y="12"/>
                    <a:pt x="1" y="12"/>
                  </a:cubicBezTo>
                  <a:cubicBezTo>
                    <a:pt x="65" y="12"/>
                    <a:pt x="116" y="12"/>
                    <a:pt x="179" y="26"/>
                  </a:cubicBezTo>
                  <a:lnTo>
                    <a:pt x="179"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3;p23">
              <a:extLst>
                <a:ext uri="{FF2B5EF4-FFF2-40B4-BE49-F238E27FC236}">
                  <a16:creationId xmlns:a16="http://schemas.microsoft.com/office/drawing/2014/main" id="{548D28E7-B8A8-4E45-9D88-C82C3B5899D9}"/>
                </a:ext>
              </a:extLst>
            </p:cNvPr>
            <p:cNvSpPr/>
            <p:nvPr/>
          </p:nvSpPr>
          <p:spPr>
            <a:xfrm>
              <a:off x="3579550" y="2963925"/>
              <a:ext cx="444350" cy="753300"/>
            </a:xfrm>
            <a:custGeom>
              <a:avLst/>
              <a:gdLst/>
              <a:ahLst/>
              <a:cxnLst/>
              <a:rect l="l" t="t" r="r" b="b"/>
              <a:pathLst>
                <a:path w="17774" h="30132" extrusionOk="0">
                  <a:moveTo>
                    <a:pt x="0" y="0"/>
                  </a:moveTo>
                  <a:lnTo>
                    <a:pt x="0" y="30131"/>
                  </a:lnTo>
                  <a:lnTo>
                    <a:pt x="17774" y="30131"/>
                  </a:lnTo>
                  <a:lnTo>
                    <a:pt x="17774"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4;p23">
              <a:extLst>
                <a:ext uri="{FF2B5EF4-FFF2-40B4-BE49-F238E27FC236}">
                  <a16:creationId xmlns:a16="http://schemas.microsoft.com/office/drawing/2014/main" id="{39075FB2-0379-49F8-BBC7-00C2F66123F2}"/>
                </a:ext>
              </a:extLst>
            </p:cNvPr>
            <p:cNvSpPr/>
            <p:nvPr/>
          </p:nvSpPr>
          <p:spPr>
            <a:xfrm>
              <a:off x="3579550" y="3455625"/>
              <a:ext cx="445300" cy="167850"/>
            </a:xfrm>
            <a:custGeom>
              <a:avLst/>
              <a:gdLst/>
              <a:ahLst/>
              <a:cxnLst/>
              <a:rect l="l" t="t" r="r" b="b"/>
              <a:pathLst>
                <a:path w="17812" h="6714" extrusionOk="0">
                  <a:moveTo>
                    <a:pt x="9039" y="1"/>
                  </a:moveTo>
                  <a:cubicBezTo>
                    <a:pt x="4196" y="1"/>
                    <a:pt x="0" y="801"/>
                    <a:pt x="0" y="2645"/>
                  </a:cubicBezTo>
                  <a:cubicBezTo>
                    <a:pt x="0" y="4501"/>
                    <a:pt x="4196" y="6713"/>
                    <a:pt x="9039" y="6713"/>
                  </a:cubicBezTo>
                  <a:cubicBezTo>
                    <a:pt x="13883" y="6713"/>
                    <a:pt x="17811" y="5213"/>
                    <a:pt x="17811" y="3357"/>
                  </a:cubicBezTo>
                  <a:cubicBezTo>
                    <a:pt x="17811" y="1501"/>
                    <a:pt x="13883" y="1"/>
                    <a:pt x="9039"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5;p23">
              <a:extLst>
                <a:ext uri="{FF2B5EF4-FFF2-40B4-BE49-F238E27FC236}">
                  <a16:creationId xmlns:a16="http://schemas.microsoft.com/office/drawing/2014/main" id="{AB8CA58B-69F8-4679-B892-F04DADE06F6D}"/>
                </a:ext>
              </a:extLst>
            </p:cNvPr>
            <p:cNvSpPr/>
            <p:nvPr/>
          </p:nvSpPr>
          <p:spPr>
            <a:xfrm>
              <a:off x="1915325" y="3087575"/>
              <a:ext cx="3780425" cy="2139650"/>
            </a:xfrm>
            <a:custGeom>
              <a:avLst/>
              <a:gdLst/>
              <a:ahLst/>
              <a:cxnLst/>
              <a:rect l="l" t="t" r="r" b="b"/>
              <a:pathLst>
                <a:path w="151217" h="85586" extrusionOk="0">
                  <a:moveTo>
                    <a:pt x="66569" y="0"/>
                  </a:moveTo>
                  <a:cubicBezTo>
                    <a:pt x="66569" y="0"/>
                    <a:pt x="38052" y="8098"/>
                    <a:pt x="31098" y="11149"/>
                  </a:cubicBezTo>
                  <a:cubicBezTo>
                    <a:pt x="28988" y="12090"/>
                    <a:pt x="3802" y="54249"/>
                    <a:pt x="1" y="67154"/>
                  </a:cubicBezTo>
                  <a:cubicBezTo>
                    <a:pt x="2772" y="69391"/>
                    <a:pt x="27042" y="83325"/>
                    <a:pt x="30081" y="85219"/>
                  </a:cubicBezTo>
                  <a:cubicBezTo>
                    <a:pt x="30276" y="85340"/>
                    <a:pt x="30471" y="85399"/>
                    <a:pt x="30666" y="85399"/>
                  </a:cubicBezTo>
                  <a:cubicBezTo>
                    <a:pt x="34974" y="85399"/>
                    <a:pt x="39401" y="57100"/>
                    <a:pt x="44161" y="57100"/>
                  </a:cubicBezTo>
                  <a:cubicBezTo>
                    <a:pt x="44311" y="57100"/>
                    <a:pt x="44461" y="57128"/>
                    <a:pt x="44612" y="57186"/>
                  </a:cubicBezTo>
                  <a:cubicBezTo>
                    <a:pt x="54275" y="60898"/>
                    <a:pt x="64789" y="62933"/>
                    <a:pt x="75761" y="62933"/>
                  </a:cubicBezTo>
                  <a:cubicBezTo>
                    <a:pt x="86530" y="62933"/>
                    <a:pt x="96853" y="60975"/>
                    <a:pt x="106375" y="57389"/>
                  </a:cubicBezTo>
                  <a:cubicBezTo>
                    <a:pt x="106532" y="57330"/>
                    <a:pt x="106689" y="57301"/>
                    <a:pt x="106846" y="57301"/>
                  </a:cubicBezTo>
                  <a:cubicBezTo>
                    <a:pt x="111767" y="57301"/>
                    <a:pt x="116572" y="85586"/>
                    <a:pt x="121026" y="85586"/>
                  </a:cubicBezTo>
                  <a:cubicBezTo>
                    <a:pt x="121233" y="85586"/>
                    <a:pt x="121439" y="85525"/>
                    <a:pt x="121645" y="85397"/>
                  </a:cubicBezTo>
                  <a:cubicBezTo>
                    <a:pt x="124442" y="83656"/>
                    <a:pt x="148635" y="67281"/>
                    <a:pt x="151216" y="65233"/>
                  </a:cubicBezTo>
                  <a:cubicBezTo>
                    <a:pt x="148304" y="53499"/>
                    <a:pt x="122865" y="13031"/>
                    <a:pt x="120157" y="11149"/>
                  </a:cubicBezTo>
                  <a:cubicBezTo>
                    <a:pt x="113851" y="6764"/>
                    <a:pt x="84343" y="1233"/>
                    <a:pt x="84330" y="1233"/>
                  </a:cubicBezTo>
                  <a:cubicBezTo>
                    <a:pt x="84228" y="1157"/>
                    <a:pt x="66569" y="0"/>
                    <a:pt x="66569"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06;p23">
              <a:extLst>
                <a:ext uri="{FF2B5EF4-FFF2-40B4-BE49-F238E27FC236}">
                  <a16:creationId xmlns:a16="http://schemas.microsoft.com/office/drawing/2014/main" id="{F5FFAD1F-4060-4E6F-BA3D-98AE91A10719}"/>
                </a:ext>
              </a:extLst>
            </p:cNvPr>
            <p:cNvSpPr/>
            <p:nvPr/>
          </p:nvSpPr>
          <p:spPr>
            <a:xfrm>
              <a:off x="3009975" y="2248125"/>
              <a:ext cx="380475" cy="369050"/>
            </a:xfrm>
            <a:custGeom>
              <a:avLst/>
              <a:gdLst/>
              <a:ahLst/>
              <a:cxnLst/>
              <a:rect l="l" t="t" r="r" b="b"/>
              <a:pathLst>
                <a:path w="15219" h="14762" extrusionOk="0">
                  <a:moveTo>
                    <a:pt x="5301" y="1"/>
                  </a:moveTo>
                  <a:cubicBezTo>
                    <a:pt x="1399" y="1"/>
                    <a:pt x="0" y="1743"/>
                    <a:pt x="0" y="5824"/>
                  </a:cubicBezTo>
                  <a:cubicBezTo>
                    <a:pt x="0" y="9892"/>
                    <a:pt x="4272" y="14762"/>
                    <a:pt x="8162" y="14762"/>
                  </a:cubicBezTo>
                  <a:cubicBezTo>
                    <a:pt x="12053" y="14762"/>
                    <a:pt x="15218" y="11456"/>
                    <a:pt x="15218" y="7375"/>
                  </a:cubicBezTo>
                  <a:cubicBezTo>
                    <a:pt x="15218" y="3306"/>
                    <a:pt x="9192" y="1"/>
                    <a:pt x="5301"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07;p23">
              <a:extLst>
                <a:ext uri="{FF2B5EF4-FFF2-40B4-BE49-F238E27FC236}">
                  <a16:creationId xmlns:a16="http://schemas.microsoft.com/office/drawing/2014/main" id="{B0E93098-2ED9-42D0-B34C-40E81EB352D0}"/>
                </a:ext>
              </a:extLst>
            </p:cNvPr>
            <p:cNvSpPr/>
            <p:nvPr/>
          </p:nvSpPr>
          <p:spPr>
            <a:xfrm>
              <a:off x="4253025" y="2248125"/>
              <a:ext cx="380500" cy="369050"/>
            </a:xfrm>
            <a:custGeom>
              <a:avLst/>
              <a:gdLst/>
              <a:ahLst/>
              <a:cxnLst/>
              <a:rect l="l" t="t" r="r" b="b"/>
              <a:pathLst>
                <a:path w="15220" h="14762" extrusionOk="0">
                  <a:moveTo>
                    <a:pt x="9917" y="1"/>
                  </a:moveTo>
                  <a:cubicBezTo>
                    <a:pt x="6027" y="1"/>
                    <a:pt x="1" y="3306"/>
                    <a:pt x="1" y="7375"/>
                  </a:cubicBezTo>
                  <a:cubicBezTo>
                    <a:pt x="1" y="11456"/>
                    <a:pt x="3154" y="14762"/>
                    <a:pt x="7057" y="14762"/>
                  </a:cubicBezTo>
                  <a:cubicBezTo>
                    <a:pt x="10948" y="14762"/>
                    <a:pt x="15219" y="9892"/>
                    <a:pt x="15219" y="5824"/>
                  </a:cubicBezTo>
                  <a:cubicBezTo>
                    <a:pt x="15219" y="1743"/>
                    <a:pt x="13821" y="1"/>
                    <a:pt x="9917"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8;p23">
              <a:extLst>
                <a:ext uri="{FF2B5EF4-FFF2-40B4-BE49-F238E27FC236}">
                  <a16:creationId xmlns:a16="http://schemas.microsoft.com/office/drawing/2014/main" id="{DF48B4C6-05EC-4FA6-AD41-6F24A304BED9}"/>
                </a:ext>
              </a:extLst>
            </p:cNvPr>
            <p:cNvSpPr/>
            <p:nvPr/>
          </p:nvSpPr>
          <p:spPr>
            <a:xfrm>
              <a:off x="3128850" y="1315275"/>
              <a:ext cx="1395650" cy="1865750"/>
            </a:xfrm>
            <a:custGeom>
              <a:avLst/>
              <a:gdLst/>
              <a:ahLst/>
              <a:cxnLst/>
              <a:rect l="l" t="t" r="r" b="b"/>
              <a:pathLst>
                <a:path w="55826" h="74630" extrusionOk="0">
                  <a:moveTo>
                    <a:pt x="27906" y="1"/>
                  </a:moveTo>
                  <a:cubicBezTo>
                    <a:pt x="12497" y="1"/>
                    <a:pt x="0" y="12345"/>
                    <a:pt x="0" y="32955"/>
                  </a:cubicBezTo>
                  <a:cubicBezTo>
                    <a:pt x="0" y="53551"/>
                    <a:pt x="12497" y="74630"/>
                    <a:pt x="27906" y="74630"/>
                  </a:cubicBezTo>
                  <a:cubicBezTo>
                    <a:pt x="43328" y="74630"/>
                    <a:pt x="55825" y="53551"/>
                    <a:pt x="55825" y="32955"/>
                  </a:cubicBezTo>
                  <a:cubicBezTo>
                    <a:pt x="55825" y="12345"/>
                    <a:pt x="43328" y="1"/>
                    <a:pt x="27906"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09;p23">
              <a:extLst>
                <a:ext uri="{FF2B5EF4-FFF2-40B4-BE49-F238E27FC236}">
                  <a16:creationId xmlns:a16="http://schemas.microsoft.com/office/drawing/2014/main" id="{5ECA1353-A595-445A-B3C3-BDE57F81765F}"/>
                </a:ext>
              </a:extLst>
            </p:cNvPr>
            <p:cNvSpPr/>
            <p:nvPr/>
          </p:nvSpPr>
          <p:spPr>
            <a:xfrm>
              <a:off x="3138375" y="2237025"/>
              <a:ext cx="1376575" cy="390450"/>
            </a:xfrm>
            <a:custGeom>
              <a:avLst/>
              <a:gdLst/>
              <a:ahLst/>
              <a:cxnLst/>
              <a:rect l="l" t="t" r="r" b="b"/>
              <a:pathLst>
                <a:path w="55063" h="15618" extrusionOk="0">
                  <a:moveTo>
                    <a:pt x="1018" y="0"/>
                  </a:moveTo>
                  <a:cubicBezTo>
                    <a:pt x="1018" y="0"/>
                    <a:pt x="1" y="7971"/>
                    <a:pt x="3230" y="15193"/>
                  </a:cubicBezTo>
                  <a:cubicBezTo>
                    <a:pt x="3230" y="15193"/>
                    <a:pt x="4315" y="15584"/>
                    <a:pt x="6651" y="15584"/>
                  </a:cubicBezTo>
                  <a:cubicBezTo>
                    <a:pt x="9917" y="15584"/>
                    <a:pt x="15627" y="14819"/>
                    <a:pt x="24233" y="11150"/>
                  </a:cubicBezTo>
                  <a:cubicBezTo>
                    <a:pt x="24233" y="11150"/>
                    <a:pt x="25923" y="10358"/>
                    <a:pt x="27366" y="10358"/>
                  </a:cubicBezTo>
                  <a:cubicBezTo>
                    <a:pt x="27419" y="10358"/>
                    <a:pt x="27472" y="10359"/>
                    <a:pt x="27525" y="10362"/>
                  </a:cubicBezTo>
                  <a:lnTo>
                    <a:pt x="27525" y="10387"/>
                  </a:lnTo>
                  <a:cubicBezTo>
                    <a:pt x="27578" y="10385"/>
                    <a:pt x="27632" y="10384"/>
                    <a:pt x="27686" y="10384"/>
                  </a:cubicBezTo>
                  <a:cubicBezTo>
                    <a:pt x="29141" y="10384"/>
                    <a:pt x="30831" y="11175"/>
                    <a:pt x="30831" y="11175"/>
                  </a:cubicBezTo>
                  <a:cubicBezTo>
                    <a:pt x="39450" y="14854"/>
                    <a:pt x="45168" y="15618"/>
                    <a:pt x="48432" y="15618"/>
                  </a:cubicBezTo>
                  <a:cubicBezTo>
                    <a:pt x="50753" y="15618"/>
                    <a:pt x="51834" y="15231"/>
                    <a:pt x="51834" y="15231"/>
                  </a:cubicBezTo>
                  <a:cubicBezTo>
                    <a:pt x="55063" y="7997"/>
                    <a:pt x="54034" y="38"/>
                    <a:pt x="54034" y="38"/>
                  </a:cubicBezTo>
                  <a:lnTo>
                    <a:pt x="27525" y="38"/>
                  </a:lnTo>
                  <a:lnTo>
                    <a:pt x="27525"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0;p23">
              <a:extLst>
                <a:ext uri="{FF2B5EF4-FFF2-40B4-BE49-F238E27FC236}">
                  <a16:creationId xmlns:a16="http://schemas.microsoft.com/office/drawing/2014/main" id="{11276855-5474-461D-814A-DC8F99C01284}"/>
                </a:ext>
              </a:extLst>
            </p:cNvPr>
            <p:cNvSpPr/>
            <p:nvPr/>
          </p:nvSpPr>
          <p:spPr>
            <a:xfrm>
              <a:off x="2584375" y="1086750"/>
              <a:ext cx="2419200" cy="1488150"/>
            </a:xfrm>
            <a:custGeom>
              <a:avLst/>
              <a:gdLst/>
              <a:ahLst/>
              <a:cxnLst/>
              <a:rect l="l" t="t" r="r" b="b"/>
              <a:pathLst>
                <a:path w="96768" h="59526" extrusionOk="0">
                  <a:moveTo>
                    <a:pt x="48707" y="0"/>
                  </a:moveTo>
                  <a:lnTo>
                    <a:pt x="48707" y="26"/>
                  </a:lnTo>
                  <a:cubicBezTo>
                    <a:pt x="18333" y="3662"/>
                    <a:pt x="0" y="50614"/>
                    <a:pt x="1704" y="59526"/>
                  </a:cubicBezTo>
                  <a:cubicBezTo>
                    <a:pt x="1704" y="59526"/>
                    <a:pt x="1755" y="59513"/>
                    <a:pt x="1870" y="59475"/>
                  </a:cubicBezTo>
                  <a:cubicBezTo>
                    <a:pt x="3497" y="58979"/>
                    <a:pt x="17228" y="55050"/>
                    <a:pt x="48732" y="54174"/>
                  </a:cubicBezTo>
                  <a:lnTo>
                    <a:pt x="49075" y="54174"/>
                  </a:lnTo>
                  <a:cubicBezTo>
                    <a:pt x="80821" y="55050"/>
                    <a:pt x="93293" y="59030"/>
                    <a:pt x="94615" y="59488"/>
                  </a:cubicBezTo>
                  <a:lnTo>
                    <a:pt x="94730" y="59526"/>
                  </a:lnTo>
                  <a:cubicBezTo>
                    <a:pt x="96767" y="48107"/>
                    <a:pt x="78019" y="8"/>
                    <a:pt x="50016" y="8"/>
                  </a:cubicBezTo>
                  <a:cubicBezTo>
                    <a:pt x="49707" y="8"/>
                    <a:pt x="49398" y="14"/>
                    <a:pt x="49088" y="26"/>
                  </a:cubicBezTo>
                  <a:lnTo>
                    <a:pt x="49088" y="0"/>
                  </a:lnTo>
                  <a:lnTo>
                    <a:pt x="49075" y="0"/>
                  </a:lnTo>
                  <a:cubicBezTo>
                    <a:pt x="49049" y="0"/>
                    <a:pt x="48999" y="0"/>
                    <a:pt x="48936" y="14"/>
                  </a:cubicBezTo>
                  <a:cubicBezTo>
                    <a:pt x="48834" y="0"/>
                    <a:pt x="48770" y="0"/>
                    <a:pt x="48732"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1;p23">
              <a:extLst>
                <a:ext uri="{FF2B5EF4-FFF2-40B4-BE49-F238E27FC236}">
                  <a16:creationId xmlns:a16="http://schemas.microsoft.com/office/drawing/2014/main" id="{43B2DD9F-6E39-428F-B968-D0D491A7A8F5}"/>
                </a:ext>
              </a:extLst>
            </p:cNvPr>
            <p:cNvSpPr/>
            <p:nvPr/>
          </p:nvSpPr>
          <p:spPr>
            <a:xfrm>
              <a:off x="2588525" y="5194850"/>
              <a:ext cx="2392725" cy="240950"/>
            </a:xfrm>
            <a:custGeom>
              <a:avLst/>
              <a:gdLst/>
              <a:ahLst/>
              <a:cxnLst/>
              <a:rect l="l" t="t" r="r" b="b"/>
              <a:pathLst>
                <a:path w="95709" h="9638" extrusionOk="0">
                  <a:moveTo>
                    <a:pt x="0" y="0"/>
                  </a:moveTo>
                  <a:lnTo>
                    <a:pt x="0" y="9637"/>
                  </a:lnTo>
                  <a:lnTo>
                    <a:pt x="95708" y="9637"/>
                  </a:lnTo>
                  <a:lnTo>
                    <a:pt x="95708"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2;p23">
              <a:extLst>
                <a:ext uri="{FF2B5EF4-FFF2-40B4-BE49-F238E27FC236}">
                  <a16:creationId xmlns:a16="http://schemas.microsoft.com/office/drawing/2014/main" id="{9AEC9626-8338-4FDE-8D40-5D72D1712E09}"/>
                </a:ext>
              </a:extLst>
            </p:cNvPr>
            <p:cNvSpPr/>
            <p:nvPr/>
          </p:nvSpPr>
          <p:spPr>
            <a:xfrm>
              <a:off x="2528125" y="3868500"/>
              <a:ext cx="2547825" cy="1481475"/>
            </a:xfrm>
            <a:custGeom>
              <a:avLst/>
              <a:gdLst/>
              <a:ahLst/>
              <a:cxnLst/>
              <a:rect l="l" t="t" r="r" b="b"/>
              <a:pathLst>
                <a:path w="101913" h="59259" extrusionOk="0">
                  <a:moveTo>
                    <a:pt x="3267" y="0"/>
                  </a:moveTo>
                  <a:cubicBezTo>
                    <a:pt x="1475" y="0"/>
                    <a:pt x="0" y="1475"/>
                    <a:pt x="0" y="3268"/>
                  </a:cubicBezTo>
                  <a:lnTo>
                    <a:pt x="0" y="56004"/>
                  </a:lnTo>
                  <a:cubicBezTo>
                    <a:pt x="0" y="57796"/>
                    <a:pt x="1475" y="59259"/>
                    <a:pt x="3267" y="59259"/>
                  </a:cubicBezTo>
                  <a:lnTo>
                    <a:pt x="98658" y="59259"/>
                  </a:lnTo>
                  <a:cubicBezTo>
                    <a:pt x="100450" y="59259"/>
                    <a:pt x="101913" y="57796"/>
                    <a:pt x="101913" y="56004"/>
                  </a:cubicBezTo>
                  <a:lnTo>
                    <a:pt x="101913" y="3268"/>
                  </a:lnTo>
                  <a:cubicBezTo>
                    <a:pt x="101913" y="1475"/>
                    <a:pt x="100450" y="0"/>
                    <a:pt x="98658"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3;p23">
              <a:extLst>
                <a:ext uri="{FF2B5EF4-FFF2-40B4-BE49-F238E27FC236}">
                  <a16:creationId xmlns:a16="http://schemas.microsoft.com/office/drawing/2014/main" id="{F037E2C0-CAF7-4D65-A718-B9A9872569FA}"/>
                </a:ext>
              </a:extLst>
            </p:cNvPr>
            <p:cNvSpPr/>
            <p:nvPr/>
          </p:nvSpPr>
          <p:spPr>
            <a:xfrm>
              <a:off x="2528125" y="5394750"/>
              <a:ext cx="2547825" cy="82025"/>
            </a:xfrm>
            <a:custGeom>
              <a:avLst/>
              <a:gdLst/>
              <a:ahLst/>
              <a:cxnLst/>
              <a:rect l="l" t="t" r="r" b="b"/>
              <a:pathLst>
                <a:path w="101913" h="3281" extrusionOk="0">
                  <a:moveTo>
                    <a:pt x="1640" y="1"/>
                  </a:moveTo>
                  <a:cubicBezTo>
                    <a:pt x="738" y="1"/>
                    <a:pt x="0" y="738"/>
                    <a:pt x="0" y="1641"/>
                  </a:cubicBezTo>
                  <a:cubicBezTo>
                    <a:pt x="0" y="2544"/>
                    <a:pt x="738" y="3281"/>
                    <a:pt x="1640" y="3281"/>
                  </a:cubicBezTo>
                  <a:lnTo>
                    <a:pt x="100272" y="3281"/>
                  </a:lnTo>
                  <a:cubicBezTo>
                    <a:pt x="101188" y="3281"/>
                    <a:pt x="101913" y="2544"/>
                    <a:pt x="101913" y="1641"/>
                  </a:cubicBezTo>
                  <a:cubicBezTo>
                    <a:pt x="101913" y="738"/>
                    <a:pt x="101188" y="1"/>
                    <a:pt x="100272"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4;p23">
              <a:extLst>
                <a:ext uri="{FF2B5EF4-FFF2-40B4-BE49-F238E27FC236}">
                  <a16:creationId xmlns:a16="http://schemas.microsoft.com/office/drawing/2014/main" id="{670AC38C-DF84-439D-9A44-3C3367870149}"/>
                </a:ext>
              </a:extLst>
            </p:cNvPr>
            <p:cNvSpPr/>
            <p:nvPr/>
          </p:nvSpPr>
          <p:spPr>
            <a:xfrm>
              <a:off x="3594150" y="4440600"/>
              <a:ext cx="413225" cy="413225"/>
            </a:xfrm>
            <a:custGeom>
              <a:avLst/>
              <a:gdLst/>
              <a:ahLst/>
              <a:cxnLst/>
              <a:rect l="l" t="t" r="r" b="b"/>
              <a:pathLst>
                <a:path w="16529" h="16529" extrusionOk="0">
                  <a:moveTo>
                    <a:pt x="8265" y="1"/>
                  </a:moveTo>
                  <a:cubicBezTo>
                    <a:pt x="3700" y="1"/>
                    <a:pt x="1" y="3701"/>
                    <a:pt x="1" y="8264"/>
                  </a:cubicBezTo>
                  <a:cubicBezTo>
                    <a:pt x="1" y="12829"/>
                    <a:pt x="3700" y="16528"/>
                    <a:pt x="8265" y="16528"/>
                  </a:cubicBezTo>
                  <a:cubicBezTo>
                    <a:pt x="12828" y="16528"/>
                    <a:pt x="16529" y="12829"/>
                    <a:pt x="16529" y="8264"/>
                  </a:cubicBezTo>
                  <a:cubicBezTo>
                    <a:pt x="16529" y="3701"/>
                    <a:pt x="12828" y="1"/>
                    <a:pt x="8265"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5;p23">
              <a:extLst>
                <a:ext uri="{FF2B5EF4-FFF2-40B4-BE49-F238E27FC236}">
                  <a16:creationId xmlns:a16="http://schemas.microsoft.com/office/drawing/2014/main" id="{98F4843E-32BB-4DD5-A1AA-E23C69378C8B}"/>
                </a:ext>
              </a:extLst>
            </p:cNvPr>
            <p:cNvSpPr/>
            <p:nvPr/>
          </p:nvSpPr>
          <p:spPr>
            <a:xfrm>
              <a:off x="3680275" y="4721275"/>
              <a:ext cx="240950" cy="165300"/>
            </a:xfrm>
            <a:custGeom>
              <a:avLst/>
              <a:gdLst/>
              <a:ahLst/>
              <a:cxnLst/>
              <a:rect l="l" t="t" r="r" b="b"/>
              <a:pathLst>
                <a:path w="9638" h="6612" extrusionOk="0">
                  <a:moveTo>
                    <a:pt x="1" y="0"/>
                  </a:moveTo>
                  <a:lnTo>
                    <a:pt x="1" y="6611"/>
                  </a:lnTo>
                  <a:lnTo>
                    <a:pt x="9638" y="6611"/>
                  </a:lnTo>
                  <a:lnTo>
                    <a:pt x="9638" y="0"/>
                  </a:ln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6;p23">
              <a:extLst>
                <a:ext uri="{FF2B5EF4-FFF2-40B4-BE49-F238E27FC236}">
                  <a16:creationId xmlns:a16="http://schemas.microsoft.com/office/drawing/2014/main" id="{3026E2FB-0FFE-4547-9C3A-BEBEA10DF546}"/>
                </a:ext>
              </a:extLst>
            </p:cNvPr>
            <p:cNvSpPr/>
            <p:nvPr/>
          </p:nvSpPr>
          <p:spPr>
            <a:xfrm>
              <a:off x="3659300" y="4592525"/>
              <a:ext cx="125900" cy="125900"/>
            </a:xfrm>
            <a:custGeom>
              <a:avLst/>
              <a:gdLst/>
              <a:ahLst/>
              <a:cxnLst/>
              <a:rect l="l" t="t" r="r" b="b"/>
              <a:pathLst>
                <a:path w="5036" h="5036" extrusionOk="0">
                  <a:moveTo>
                    <a:pt x="2518" y="1"/>
                  </a:moveTo>
                  <a:cubicBezTo>
                    <a:pt x="1120" y="1"/>
                    <a:pt x="1" y="1133"/>
                    <a:pt x="1" y="2518"/>
                  </a:cubicBezTo>
                  <a:cubicBezTo>
                    <a:pt x="1" y="3904"/>
                    <a:pt x="1120" y="5035"/>
                    <a:pt x="2518" y="5035"/>
                  </a:cubicBezTo>
                  <a:cubicBezTo>
                    <a:pt x="3904" y="5035"/>
                    <a:pt x="5035" y="3904"/>
                    <a:pt x="5035" y="2518"/>
                  </a:cubicBezTo>
                  <a:cubicBezTo>
                    <a:pt x="5035" y="1133"/>
                    <a:pt x="3904" y="1"/>
                    <a:pt x="2518"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7;p23">
              <a:extLst>
                <a:ext uri="{FF2B5EF4-FFF2-40B4-BE49-F238E27FC236}">
                  <a16:creationId xmlns:a16="http://schemas.microsoft.com/office/drawing/2014/main" id="{E6C997CC-7F48-4E27-868B-06A409AE146D}"/>
                </a:ext>
              </a:extLst>
            </p:cNvPr>
            <p:cNvSpPr/>
            <p:nvPr/>
          </p:nvSpPr>
          <p:spPr>
            <a:xfrm>
              <a:off x="3819200" y="4592525"/>
              <a:ext cx="125875" cy="125900"/>
            </a:xfrm>
            <a:custGeom>
              <a:avLst/>
              <a:gdLst/>
              <a:ahLst/>
              <a:cxnLst/>
              <a:rect l="l" t="t" r="r" b="b"/>
              <a:pathLst>
                <a:path w="5035" h="5036" extrusionOk="0">
                  <a:moveTo>
                    <a:pt x="2517" y="1"/>
                  </a:moveTo>
                  <a:cubicBezTo>
                    <a:pt x="1131" y="1"/>
                    <a:pt x="0" y="1133"/>
                    <a:pt x="0" y="2518"/>
                  </a:cubicBezTo>
                  <a:cubicBezTo>
                    <a:pt x="0" y="3904"/>
                    <a:pt x="1131" y="5035"/>
                    <a:pt x="2517" y="5035"/>
                  </a:cubicBezTo>
                  <a:cubicBezTo>
                    <a:pt x="3903" y="5035"/>
                    <a:pt x="5035" y="3904"/>
                    <a:pt x="5035" y="2518"/>
                  </a:cubicBezTo>
                  <a:cubicBezTo>
                    <a:pt x="5035" y="1133"/>
                    <a:pt x="3903" y="1"/>
                    <a:pt x="2517"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p23">
              <a:extLst>
                <a:ext uri="{FF2B5EF4-FFF2-40B4-BE49-F238E27FC236}">
                  <a16:creationId xmlns:a16="http://schemas.microsoft.com/office/drawing/2014/main" id="{88E208DE-45EF-4C64-9DB2-CFE17799E775}"/>
                </a:ext>
              </a:extLst>
            </p:cNvPr>
            <p:cNvSpPr/>
            <p:nvPr/>
          </p:nvSpPr>
          <p:spPr>
            <a:xfrm>
              <a:off x="3768350" y="4766400"/>
              <a:ext cx="29900" cy="29900"/>
            </a:xfrm>
            <a:custGeom>
              <a:avLst/>
              <a:gdLst/>
              <a:ahLst/>
              <a:cxnLst/>
              <a:rect l="l" t="t" r="r" b="b"/>
              <a:pathLst>
                <a:path w="1196" h="1196" extrusionOk="0">
                  <a:moveTo>
                    <a:pt x="597" y="1"/>
                  </a:moveTo>
                  <a:cubicBezTo>
                    <a:pt x="267" y="1"/>
                    <a:pt x="0" y="267"/>
                    <a:pt x="0" y="598"/>
                  </a:cubicBezTo>
                  <a:cubicBezTo>
                    <a:pt x="0" y="928"/>
                    <a:pt x="267" y="1196"/>
                    <a:pt x="597" y="1196"/>
                  </a:cubicBezTo>
                  <a:cubicBezTo>
                    <a:pt x="928" y="1196"/>
                    <a:pt x="1195" y="928"/>
                    <a:pt x="1195" y="598"/>
                  </a:cubicBezTo>
                  <a:cubicBezTo>
                    <a:pt x="1195" y="267"/>
                    <a:pt x="928" y="1"/>
                    <a:pt x="597"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9;p23">
              <a:extLst>
                <a:ext uri="{FF2B5EF4-FFF2-40B4-BE49-F238E27FC236}">
                  <a16:creationId xmlns:a16="http://schemas.microsoft.com/office/drawing/2014/main" id="{8753632E-7565-4DE9-AE05-A66E22BCF96B}"/>
                </a:ext>
              </a:extLst>
            </p:cNvPr>
            <p:cNvSpPr/>
            <p:nvPr/>
          </p:nvSpPr>
          <p:spPr>
            <a:xfrm>
              <a:off x="3806150" y="4766400"/>
              <a:ext cx="29900" cy="29900"/>
            </a:xfrm>
            <a:custGeom>
              <a:avLst/>
              <a:gdLst/>
              <a:ahLst/>
              <a:cxnLst/>
              <a:rect l="l" t="t" r="r" b="b"/>
              <a:pathLst>
                <a:path w="1196" h="1196" extrusionOk="0">
                  <a:moveTo>
                    <a:pt x="598" y="1"/>
                  </a:moveTo>
                  <a:cubicBezTo>
                    <a:pt x="268" y="1"/>
                    <a:pt x="0" y="267"/>
                    <a:pt x="0" y="598"/>
                  </a:cubicBezTo>
                  <a:cubicBezTo>
                    <a:pt x="0" y="928"/>
                    <a:pt x="268" y="1196"/>
                    <a:pt x="598" y="1196"/>
                  </a:cubicBezTo>
                  <a:cubicBezTo>
                    <a:pt x="929" y="1196"/>
                    <a:pt x="1196" y="928"/>
                    <a:pt x="1196" y="598"/>
                  </a:cubicBezTo>
                  <a:cubicBezTo>
                    <a:pt x="1196" y="267"/>
                    <a:pt x="929" y="1"/>
                    <a:pt x="598"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0;p23">
              <a:extLst>
                <a:ext uri="{FF2B5EF4-FFF2-40B4-BE49-F238E27FC236}">
                  <a16:creationId xmlns:a16="http://schemas.microsoft.com/office/drawing/2014/main" id="{C8EA52B3-A2B8-404D-935E-123B22E6B336}"/>
                </a:ext>
              </a:extLst>
            </p:cNvPr>
            <p:cNvSpPr/>
            <p:nvPr/>
          </p:nvSpPr>
          <p:spPr>
            <a:xfrm>
              <a:off x="3714950" y="4846500"/>
              <a:ext cx="34350" cy="64525"/>
            </a:xfrm>
            <a:custGeom>
              <a:avLst/>
              <a:gdLst/>
              <a:ahLst/>
              <a:cxnLst/>
              <a:rect l="l" t="t" r="r" b="b"/>
              <a:pathLst>
                <a:path w="1374" h="2581" extrusionOk="0">
                  <a:moveTo>
                    <a:pt x="687" y="0"/>
                  </a:moveTo>
                  <a:cubicBezTo>
                    <a:pt x="305" y="0"/>
                    <a:pt x="0" y="305"/>
                    <a:pt x="0" y="687"/>
                  </a:cubicBezTo>
                  <a:lnTo>
                    <a:pt x="0" y="1894"/>
                  </a:lnTo>
                  <a:cubicBezTo>
                    <a:pt x="0" y="2276"/>
                    <a:pt x="305" y="2581"/>
                    <a:pt x="687" y="2581"/>
                  </a:cubicBezTo>
                  <a:cubicBezTo>
                    <a:pt x="1068" y="2581"/>
                    <a:pt x="1373" y="2276"/>
                    <a:pt x="1373" y="1894"/>
                  </a:cubicBezTo>
                  <a:lnTo>
                    <a:pt x="1373" y="687"/>
                  </a:lnTo>
                  <a:cubicBezTo>
                    <a:pt x="1373" y="305"/>
                    <a:pt x="1068" y="0"/>
                    <a:pt x="687"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1;p23">
              <a:extLst>
                <a:ext uri="{FF2B5EF4-FFF2-40B4-BE49-F238E27FC236}">
                  <a16:creationId xmlns:a16="http://schemas.microsoft.com/office/drawing/2014/main" id="{A12FCA70-2C87-490B-8A01-EA6D86260A5F}"/>
                </a:ext>
              </a:extLst>
            </p:cNvPr>
            <p:cNvSpPr/>
            <p:nvPr/>
          </p:nvSpPr>
          <p:spPr>
            <a:xfrm>
              <a:off x="3680275" y="4844900"/>
              <a:ext cx="34700" cy="64550"/>
            </a:xfrm>
            <a:custGeom>
              <a:avLst/>
              <a:gdLst/>
              <a:ahLst/>
              <a:cxnLst/>
              <a:rect l="l" t="t" r="r" b="b"/>
              <a:pathLst>
                <a:path w="1388" h="2582" extrusionOk="0">
                  <a:moveTo>
                    <a:pt x="687" y="0"/>
                  </a:moveTo>
                  <a:cubicBezTo>
                    <a:pt x="306" y="0"/>
                    <a:pt x="1" y="305"/>
                    <a:pt x="1" y="687"/>
                  </a:cubicBezTo>
                  <a:lnTo>
                    <a:pt x="1" y="1895"/>
                  </a:lnTo>
                  <a:cubicBezTo>
                    <a:pt x="1" y="2277"/>
                    <a:pt x="306" y="2582"/>
                    <a:pt x="687" y="2582"/>
                  </a:cubicBezTo>
                  <a:cubicBezTo>
                    <a:pt x="1069" y="2582"/>
                    <a:pt x="1387" y="2277"/>
                    <a:pt x="1387" y="1895"/>
                  </a:cubicBezTo>
                  <a:lnTo>
                    <a:pt x="1387" y="687"/>
                  </a:lnTo>
                  <a:cubicBezTo>
                    <a:pt x="1387" y="305"/>
                    <a:pt x="1069" y="0"/>
                    <a:pt x="687"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2;p23">
              <a:extLst>
                <a:ext uri="{FF2B5EF4-FFF2-40B4-BE49-F238E27FC236}">
                  <a16:creationId xmlns:a16="http://schemas.microsoft.com/office/drawing/2014/main" id="{78BF0679-948A-4BD8-A798-32B39E9FE800}"/>
                </a:ext>
              </a:extLst>
            </p:cNvPr>
            <p:cNvSpPr/>
            <p:nvPr/>
          </p:nvSpPr>
          <p:spPr>
            <a:xfrm>
              <a:off x="3783600" y="4846500"/>
              <a:ext cx="34650" cy="64525"/>
            </a:xfrm>
            <a:custGeom>
              <a:avLst/>
              <a:gdLst/>
              <a:ahLst/>
              <a:cxnLst/>
              <a:rect l="l" t="t" r="r" b="b"/>
              <a:pathLst>
                <a:path w="1386" h="2581" extrusionOk="0">
                  <a:moveTo>
                    <a:pt x="699" y="0"/>
                  </a:moveTo>
                  <a:cubicBezTo>
                    <a:pt x="318" y="0"/>
                    <a:pt x="0" y="305"/>
                    <a:pt x="0" y="687"/>
                  </a:cubicBezTo>
                  <a:lnTo>
                    <a:pt x="0" y="1894"/>
                  </a:lnTo>
                  <a:cubicBezTo>
                    <a:pt x="0" y="2276"/>
                    <a:pt x="318" y="2581"/>
                    <a:pt x="699" y="2581"/>
                  </a:cubicBezTo>
                  <a:cubicBezTo>
                    <a:pt x="1080" y="2581"/>
                    <a:pt x="1386" y="2276"/>
                    <a:pt x="1386" y="1894"/>
                  </a:cubicBezTo>
                  <a:lnTo>
                    <a:pt x="1386" y="687"/>
                  </a:lnTo>
                  <a:cubicBezTo>
                    <a:pt x="1386" y="305"/>
                    <a:pt x="1080" y="0"/>
                    <a:pt x="699"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3;p23">
              <a:extLst>
                <a:ext uri="{FF2B5EF4-FFF2-40B4-BE49-F238E27FC236}">
                  <a16:creationId xmlns:a16="http://schemas.microsoft.com/office/drawing/2014/main" id="{9F8FFF63-C62C-4EC0-A389-627AEEB47BD6}"/>
                </a:ext>
              </a:extLst>
            </p:cNvPr>
            <p:cNvSpPr/>
            <p:nvPr/>
          </p:nvSpPr>
          <p:spPr>
            <a:xfrm>
              <a:off x="3749275" y="4844900"/>
              <a:ext cx="34350" cy="64550"/>
            </a:xfrm>
            <a:custGeom>
              <a:avLst/>
              <a:gdLst/>
              <a:ahLst/>
              <a:cxnLst/>
              <a:rect l="l" t="t" r="r" b="b"/>
              <a:pathLst>
                <a:path w="1374" h="2582" extrusionOk="0">
                  <a:moveTo>
                    <a:pt x="687" y="0"/>
                  </a:moveTo>
                  <a:cubicBezTo>
                    <a:pt x="305" y="0"/>
                    <a:pt x="0" y="305"/>
                    <a:pt x="0" y="687"/>
                  </a:cubicBezTo>
                  <a:lnTo>
                    <a:pt x="0" y="1895"/>
                  </a:lnTo>
                  <a:cubicBezTo>
                    <a:pt x="0" y="2277"/>
                    <a:pt x="305" y="2582"/>
                    <a:pt x="687" y="2582"/>
                  </a:cubicBezTo>
                  <a:cubicBezTo>
                    <a:pt x="1068" y="2582"/>
                    <a:pt x="1373" y="2277"/>
                    <a:pt x="1373" y="1895"/>
                  </a:cubicBezTo>
                  <a:lnTo>
                    <a:pt x="1373" y="687"/>
                  </a:lnTo>
                  <a:cubicBezTo>
                    <a:pt x="1373" y="305"/>
                    <a:pt x="1068" y="0"/>
                    <a:pt x="687"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4;p23">
              <a:extLst>
                <a:ext uri="{FF2B5EF4-FFF2-40B4-BE49-F238E27FC236}">
                  <a16:creationId xmlns:a16="http://schemas.microsoft.com/office/drawing/2014/main" id="{A6359B37-728B-48B5-962E-A4D8276EB32C}"/>
                </a:ext>
              </a:extLst>
            </p:cNvPr>
            <p:cNvSpPr/>
            <p:nvPr/>
          </p:nvSpPr>
          <p:spPr>
            <a:xfrm>
              <a:off x="3852550" y="4846800"/>
              <a:ext cx="34675" cy="64550"/>
            </a:xfrm>
            <a:custGeom>
              <a:avLst/>
              <a:gdLst/>
              <a:ahLst/>
              <a:cxnLst/>
              <a:rect l="l" t="t" r="r" b="b"/>
              <a:pathLst>
                <a:path w="1387" h="2582" extrusionOk="0">
                  <a:moveTo>
                    <a:pt x="700" y="1"/>
                  </a:moveTo>
                  <a:cubicBezTo>
                    <a:pt x="319" y="1"/>
                    <a:pt x="1" y="306"/>
                    <a:pt x="1" y="687"/>
                  </a:cubicBezTo>
                  <a:lnTo>
                    <a:pt x="1" y="1895"/>
                  </a:lnTo>
                  <a:cubicBezTo>
                    <a:pt x="1" y="2277"/>
                    <a:pt x="319" y="2582"/>
                    <a:pt x="700" y="2582"/>
                  </a:cubicBezTo>
                  <a:cubicBezTo>
                    <a:pt x="1082" y="2582"/>
                    <a:pt x="1387" y="2277"/>
                    <a:pt x="1387" y="1895"/>
                  </a:cubicBezTo>
                  <a:lnTo>
                    <a:pt x="1387" y="687"/>
                  </a:lnTo>
                  <a:cubicBezTo>
                    <a:pt x="1387" y="306"/>
                    <a:pt x="1082" y="1"/>
                    <a:pt x="700" y="1"/>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25;p23">
              <a:extLst>
                <a:ext uri="{FF2B5EF4-FFF2-40B4-BE49-F238E27FC236}">
                  <a16:creationId xmlns:a16="http://schemas.microsoft.com/office/drawing/2014/main" id="{7B4EFC29-927F-4AE6-A394-0F2BDD1FC210}"/>
                </a:ext>
              </a:extLst>
            </p:cNvPr>
            <p:cNvSpPr/>
            <p:nvPr/>
          </p:nvSpPr>
          <p:spPr>
            <a:xfrm>
              <a:off x="3818225" y="4845225"/>
              <a:ext cx="34350" cy="64525"/>
            </a:xfrm>
            <a:custGeom>
              <a:avLst/>
              <a:gdLst/>
              <a:ahLst/>
              <a:cxnLst/>
              <a:rect l="l" t="t" r="r" b="b"/>
              <a:pathLst>
                <a:path w="1374" h="2581" extrusionOk="0">
                  <a:moveTo>
                    <a:pt x="687" y="0"/>
                  </a:moveTo>
                  <a:cubicBezTo>
                    <a:pt x="306" y="0"/>
                    <a:pt x="1" y="306"/>
                    <a:pt x="1" y="687"/>
                  </a:cubicBezTo>
                  <a:lnTo>
                    <a:pt x="1" y="1894"/>
                  </a:lnTo>
                  <a:cubicBezTo>
                    <a:pt x="1" y="2276"/>
                    <a:pt x="306" y="2581"/>
                    <a:pt x="687" y="2581"/>
                  </a:cubicBezTo>
                  <a:cubicBezTo>
                    <a:pt x="1068" y="2581"/>
                    <a:pt x="1374" y="2276"/>
                    <a:pt x="1374" y="1894"/>
                  </a:cubicBezTo>
                  <a:lnTo>
                    <a:pt x="1374" y="687"/>
                  </a:lnTo>
                  <a:cubicBezTo>
                    <a:pt x="1374" y="306"/>
                    <a:pt x="1068" y="0"/>
                    <a:pt x="687"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6;p23">
              <a:extLst>
                <a:ext uri="{FF2B5EF4-FFF2-40B4-BE49-F238E27FC236}">
                  <a16:creationId xmlns:a16="http://schemas.microsoft.com/office/drawing/2014/main" id="{71E6BE09-B407-4348-9F26-8B7E9CFE17F3}"/>
                </a:ext>
              </a:extLst>
            </p:cNvPr>
            <p:cNvSpPr/>
            <p:nvPr/>
          </p:nvSpPr>
          <p:spPr>
            <a:xfrm>
              <a:off x="3887200" y="4845225"/>
              <a:ext cx="34350" cy="64525"/>
            </a:xfrm>
            <a:custGeom>
              <a:avLst/>
              <a:gdLst/>
              <a:ahLst/>
              <a:cxnLst/>
              <a:rect l="l" t="t" r="r" b="b"/>
              <a:pathLst>
                <a:path w="1374" h="2581" extrusionOk="0">
                  <a:moveTo>
                    <a:pt x="687" y="0"/>
                  </a:moveTo>
                  <a:cubicBezTo>
                    <a:pt x="306" y="0"/>
                    <a:pt x="1" y="306"/>
                    <a:pt x="1" y="687"/>
                  </a:cubicBezTo>
                  <a:lnTo>
                    <a:pt x="1" y="1894"/>
                  </a:lnTo>
                  <a:cubicBezTo>
                    <a:pt x="1" y="2276"/>
                    <a:pt x="306" y="2581"/>
                    <a:pt x="687" y="2581"/>
                  </a:cubicBezTo>
                  <a:cubicBezTo>
                    <a:pt x="1069" y="2581"/>
                    <a:pt x="1374" y="2276"/>
                    <a:pt x="1374" y="1894"/>
                  </a:cubicBezTo>
                  <a:lnTo>
                    <a:pt x="1374" y="687"/>
                  </a:lnTo>
                  <a:cubicBezTo>
                    <a:pt x="1374" y="306"/>
                    <a:pt x="1069" y="0"/>
                    <a:pt x="687" y="0"/>
                  </a:cubicBezTo>
                  <a:close/>
                </a:path>
              </a:pathLst>
            </a:cu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304F4089-BF1C-4784-B69C-BEB8BD876334}"/>
              </a:ext>
            </a:extLst>
          </p:cNvPr>
          <p:cNvSpPr txBox="1"/>
          <p:nvPr/>
        </p:nvSpPr>
        <p:spPr>
          <a:xfrm>
            <a:off x="2732726" y="3945425"/>
            <a:ext cx="3733851" cy="400110"/>
          </a:xfrm>
          <a:prstGeom prst="rect">
            <a:avLst/>
          </a:prstGeom>
          <a:noFill/>
        </p:spPr>
        <p:txBody>
          <a:bodyPr wrap="square" rtlCol="0">
            <a:spAutoFit/>
          </a:bodyPr>
          <a:lstStyle/>
          <a:p>
            <a:r>
              <a:rPr lang="en-US" sz="2000" dirty="0">
                <a:latin typeface="Sitka Small" panose="02000505000000020004" pitchFamily="2" charset="0"/>
              </a:rPr>
              <a:t>Open for Questions!</a:t>
            </a:r>
            <a:endParaRPr lang="en-IN" sz="2000" dirty="0">
              <a:latin typeface="Sitka Small" panose="02000505000000020004" pitchFamily="2" charset="0"/>
            </a:endParaRPr>
          </a:p>
        </p:txBody>
      </p:sp>
    </p:spTree>
    <p:extLst>
      <p:ext uri="{BB962C8B-B14F-4D97-AF65-F5344CB8AC3E}">
        <p14:creationId xmlns:p14="http://schemas.microsoft.com/office/powerpoint/2010/main" val="176961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nodeType="withEffect">
                                  <p:stCondLst>
                                    <p:cond delay="0"/>
                                  </p:stCondLst>
                                  <p:iterate type="lt">
                                    <p:tmPct val="50000"/>
                                  </p:iterate>
                                  <p:childTnLst>
                                    <p:set>
                                      <p:cBhvr>
                                        <p:cTn id="6" dur="1" fill="hold">
                                          <p:stCondLst>
                                            <p:cond delay="0"/>
                                          </p:stCondLst>
                                        </p:cTn>
                                        <p:tgtEl>
                                          <p:spTgt spid="7">
                                            <p:txEl>
                                              <p:pRg st="0" end="0"/>
                                            </p:txEl>
                                          </p:spTgt>
                                        </p:tgtEl>
                                        <p:attrNameLst>
                                          <p:attrName>style.visibility</p:attrName>
                                        </p:attrNameLst>
                                      </p:cBhvr>
                                      <p:to>
                                        <p:strVal val="visible"/>
                                      </p:to>
                                    </p:set>
                                    <p:set>
                                      <p:cBhvr>
                                        <p:cTn id="7" dur="455" fill="hold">
                                          <p:stCondLst>
                                            <p:cond delay="0"/>
                                          </p:stCondLst>
                                        </p:cTn>
                                        <p:tgtEl>
                                          <p:spTgt spid="7">
                                            <p:txEl>
                                              <p:pRg st="0" end="0"/>
                                            </p:txEl>
                                          </p:spTgt>
                                        </p:tgtEl>
                                        <p:attrNameLst>
                                          <p:attrName>style.rotation</p:attrName>
                                        </p:attrNameLst>
                                      </p:cBhvr>
                                      <p:to>
                                        <p:strVal val="-45.0"/>
                                      </p:to>
                                    </p:set>
                                    <p:anim calcmode="lin" valueType="num">
                                      <p:cBhvr>
                                        <p:cTn id="8" dur="455" fill="hold">
                                          <p:stCondLst>
                                            <p:cond delay="455"/>
                                          </p:stCondLst>
                                        </p:cTn>
                                        <p:tgtEl>
                                          <p:spTgt spid="7">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7">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7">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7">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3" name="Title 2">
            <a:extLst>
              <a:ext uri="{FF2B5EF4-FFF2-40B4-BE49-F238E27FC236}">
                <a16:creationId xmlns:a16="http://schemas.microsoft.com/office/drawing/2014/main" id="{0C8EADAC-DF31-416F-B3C9-111BDE756314}"/>
              </a:ext>
            </a:extLst>
          </p:cNvPr>
          <p:cNvSpPr>
            <a:spLocks noGrp="1"/>
          </p:cNvSpPr>
          <p:nvPr>
            <p:ph type="ctrTitle"/>
          </p:nvPr>
        </p:nvSpPr>
        <p:spPr>
          <a:xfrm>
            <a:off x="1" y="-1"/>
            <a:ext cx="9143999" cy="446879"/>
          </a:xfrm>
        </p:spPr>
        <p:style>
          <a:lnRef idx="2">
            <a:schemeClr val="dk1">
              <a:shade val="50000"/>
            </a:schemeClr>
          </a:lnRef>
          <a:fillRef idx="1">
            <a:schemeClr val="dk1"/>
          </a:fillRef>
          <a:effectRef idx="0">
            <a:schemeClr val="dk1"/>
          </a:effectRef>
          <a:fontRef idx="minor">
            <a:schemeClr val="lt1"/>
          </a:fontRef>
        </p:style>
        <p:txBody>
          <a:bodyPr/>
          <a:lstStyle/>
          <a:p>
            <a:r>
              <a:rPr lang="en-US" sz="2000" b="0" dirty="0">
                <a:solidFill>
                  <a:schemeClr val="bg1"/>
                </a:solidFill>
              </a:rPr>
              <a:t>Project Guide/Reviewer</a:t>
            </a:r>
            <a:endParaRPr lang="en-IN" sz="2000" dirty="0"/>
          </a:p>
        </p:txBody>
      </p:sp>
      <p:sp>
        <p:nvSpPr>
          <p:cNvPr id="7" name="Title 2">
            <a:extLst>
              <a:ext uri="{FF2B5EF4-FFF2-40B4-BE49-F238E27FC236}">
                <a16:creationId xmlns:a16="http://schemas.microsoft.com/office/drawing/2014/main" id="{F4E35FFE-38F5-4400-8FFD-76B2A90DB9DF}"/>
              </a:ext>
            </a:extLst>
          </p:cNvPr>
          <p:cNvSpPr txBox="1">
            <a:spLocks/>
          </p:cNvSpPr>
          <p:nvPr/>
        </p:nvSpPr>
        <p:spPr>
          <a:xfrm>
            <a:off x="297641" y="1420868"/>
            <a:ext cx="5958942" cy="553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9pPr>
          </a:lstStyle>
          <a:p>
            <a:r>
              <a:rPr lang="en-US" sz="2400" dirty="0">
                <a:solidFill>
                  <a:srgbClr val="002060"/>
                </a:solidFill>
              </a:rPr>
              <a:t>Reviewer – Dr. Amrendra Singh Yadav Sir</a:t>
            </a:r>
            <a:endParaRPr lang="en-IN" sz="2400" dirty="0">
              <a:solidFill>
                <a:srgbClr val="002060"/>
              </a:solidFill>
            </a:endParaRPr>
          </a:p>
        </p:txBody>
      </p:sp>
      <p:sp>
        <p:nvSpPr>
          <p:cNvPr id="8" name="Title 2">
            <a:extLst>
              <a:ext uri="{FF2B5EF4-FFF2-40B4-BE49-F238E27FC236}">
                <a16:creationId xmlns:a16="http://schemas.microsoft.com/office/drawing/2014/main" id="{E58DABAB-6BB1-4F6C-BA90-01E55B67B40A}"/>
              </a:ext>
            </a:extLst>
          </p:cNvPr>
          <p:cNvSpPr txBox="1">
            <a:spLocks/>
          </p:cNvSpPr>
          <p:nvPr/>
        </p:nvSpPr>
        <p:spPr>
          <a:xfrm>
            <a:off x="297641" y="3251108"/>
            <a:ext cx="5958942" cy="553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9pPr>
          </a:lstStyle>
          <a:p>
            <a:r>
              <a:rPr lang="en-US" sz="2400" dirty="0">
                <a:solidFill>
                  <a:srgbClr val="002060"/>
                </a:solidFill>
              </a:rPr>
              <a:t>Guide  – Dr. Subhash Chandra Patel Sir</a:t>
            </a:r>
            <a:endParaRPr lang="en-IN" sz="2400" dirty="0">
              <a:solidFill>
                <a:srgbClr val="002060"/>
              </a:solidFill>
            </a:endParaRPr>
          </a:p>
        </p:txBody>
      </p:sp>
      <p:pic>
        <p:nvPicPr>
          <p:cNvPr id="5" name="Picture 4">
            <a:extLst>
              <a:ext uri="{FF2B5EF4-FFF2-40B4-BE49-F238E27FC236}">
                <a16:creationId xmlns:a16="http://schemas.microsoft.com/office/drawing/2014/main" id="{6F3F6B4E-4EF3-4D04-8AF7-104C5FDDF781}"/>
              </a:ext>
            </a:extLst>
          </p:cNvPr>
          <p:cNvPicPr>
            <a:picLocks noChangeAspect="1"/>
          </p:cNvPicPr>
          <p:nvPr/>
        </p:nvPicPr>
        <p:blipFill>
          <a:blip r:embed="rId3"/>
          <a:stretch>
            <a:fillRect/>
          </a:stretch>
        </p:blipFill>
        <p:spPr>
          <a:xfrm>
            <a:off x="6457048" y="879362"/>
            <a:ext cx="1634283" cy="162506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CD9FEB47-EE32-4D5F-9BD0-6744F9B78EC7}"/>
              </a:ext>
            </a:extLst>
          </p:cNvPr>
          <p:cNvSpPr txBox="1"/>
          <p:nvPr/>
        </p:nvSpPr>
        <p:spPr>
          <a:xfrm>
            <a:off x="1967553" y="1922496"/>
            <a:ext cx="4572000" cy="307777"/>
          </a:xfrm>
          <a:prstGeom prst="rect">
            <a:avLst/>
          </a:prstGeom>
          <a:noFill/>
        </p:spPr>
        <p:txBody>
          <a:bodyPr wrap="square">
            <a:spAutoFit/>
          </a:bodyPr>
          <a:lstStyle/>
          <a:p>
            <a:r>
              <a:rPr lang="en-IN" dirty="0"/>
              <a:t>Assistant Professor</a:t>
            </a:r>
          </a:p>
        </p:txBody>
      </p:sp>
      <p:sp>
        <p:nvSpPr>
          <p:cNvPr id="13" name="TextBox 12">
            <a:extLst>
              <a:ext uri="{FF2B5EF4-FFF2-40B4-BE49-F238E27FC236}">
                <a16:creationId xmlns:a16="http://schemas.microsoft.com/office/drawing/2014/main" id="{18A47BF9-BA8B-4CE6-A0D8-0ED2F897F65F}"/>
              </a:ext>
            </a:extLst>
          </p:cNvPr>
          <p:cNvSpPr txBox="1"/>
          <p:nvPr/>
        </p:nvSpPr>
        <p:spPr>
          <a:xfrm>
            <a:off x="1741922" y="3756990"/>
            <a:ext cx="4572000" cy="307777"/>
          </a:xfrm>
          <a:prstGeom prst="rect">
            <a:avLst/>
          </a:prstGeom>
          <a:noFill/>
        </p:spPr>
        <p:txBody>
          <a:bodyPr wrap="square">
            <a:spAutoFit/>
          </a:bodyPr>
          <a:lstStyle/>
          <a:p>
            <a:r>
              <a:rPr lang="en-IN" dirty="0"/>
              <a:t>Assistant Professor</a:t>
            </a:r>
          </a:p>
        </p:txBody>
      </p:sp>
      <p:pic>
        <p:nvPicPr>
          <p:cNvPr id="14" name="Picture 13">
            <a:extLst>
              <a:ext uri="{FF2B5EF4-FFF2-40B4-BE49-F238E27FC236}">
                <a16:creationId xmlns:a16="http://schemas.microsoft.com/office/drawing/2014/main" id="{222ADB1A-4434-4EA0-A964-7D435A1C88FD}"/>
              </a:ext>
            </a:extLst>
          </p:cNvPr>
          <p:cNvPicPr>
            <a:picLocks noChangeAspect="1"/>
          </p:cNvPicPr>
          <p:nvPr/>
        </p:nvPicPr>
        <p:blipFill rotWithShape="1">
          <a:blip r:embed="rId4"/>
          <a:srcRect t="2563"/>
          <a:stretch/>
        </p:blipFill>
        <p:spPr>
          <a:xfrm>
            <a:off x="6457049" y="3216850"/>
            <a:ext cx="1634282" cy="1695833"/>
          </a:xfrm>
          <a:prstGeom prst="rect">
            <a:avLst/>
          </a:prstGeom>
          <a:ln>
            <a:noFill/>
          </a:ln>
          <a:effectLst>
            <a:outerShdw blurRad="292100" dist="139700" dir="2700000" algn="tl" rotWithShape="0">
              <a:srgbClr val="333333">
                <a:alpha val="65000"/>
              </a:srgbClr>
            </a:outerShdw>
          </a:effectLst>
        </p:spPr>
      </p:pic>
      <p:cxnSp>
        <p:nvCxnSpPr>
          <p:cNvPr id="16" name="Straight Connector 15">
            <a:extLst>
              <a:ext uri="{FF2B5EF4-FFF2-40B4-BE49-F238E27FC236}">
                <a16:creationId xmlns:a16="http://schemas.microsoft.com/office/drawing/2014/main" id="{3F5E9B6B-E35B-4F80-A675-F31E5AD79B4F}"/>
              </a:ext>
            </a:extLst>
          </p:cNvPr>
          <p:cNvCxnSpPr>
            <a:cxnSpLocks/>
          </p:cNvCxnSpPr>
          <p:nvPr/>
        </p:nvCxnSpPr>
        <p:spPr>
          <a:xfrm flipV="1">
            <a:off x="404191" y="2870154"/>
            <a:ext cx="8420690" cy="45324"/>
          </a:xfrm>
          <a:prstGeom prst="line">
            <a:avLst/>
          </a:prstGeom>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36BA52F4-2D63-4269-B9A7-54528455080F}"/>
              </a:ext>
            </a:extLst>
          </p:cNvPr>
          <p:cNvSpPr txBox="1"/>
          <p:nvPr/>
        </p:nvSpPr>
        <p:spPr>
          <a:xfrm>
            <a:off x="1967553" y="2236865"/>
            <a:ext cx="4572000" cy="307777"/>
          </a:xfrm>
          <a:prstGeom prst="rect">
            <a:avLst/>
          </a:prstGeom>
          <a:noFill/>
        </p:spPr>
        <p:txBody>
          <a:bodyPr wrap="square">
            <a:spAutoFit/>
          </a:bodyPr>
          <a:lstStyle/>
          <a:p>
            <a:r>
              <a:rPr lang="en-US" dirty="0"/>
              <a:t>V</a:t>
            </a:r>
            <a:r>
              <a:rPr lang="en-IN" dirty="0"/>
              <a:t>IT Bhopal University</a:t>
            </a:r>
          </a:p>
        </p:txBody>
      </p:sp>
      <p:sp>
        <p:nvSpPr>
          <p:cNvPr id="21" name="TextBox 20">
            <a:extLst>
              <a:ext uri="{FF2B5EF4-FFF2-40B4-BE49-F238E27FC236}">
                <a16:creationId xmlns:a16="http://schemas.microsoft.com/office/drawing/2014/main" id="{A1578101-17A0-46C7-BBD2-9820F9D4F040}"/>
              </a:ext>
            </a:extLst>
          </p:cNvPr>
          <p:cNvSpPr txBox="1"/>
          <p:nvPr/>
        </p:nvSpPr>
        <p:spPr>
          <a:xfrm>
            <a:off x="1741922" y="4064767"/>
            <a:ext cx="4572000" cy="307777"/>
          </a:xfrm>
          <a:prstGeom prst="rect">
            <a:avLst/>
          </a:prstGeom>
          <a:noFill/>
        </p:spPr>
        <p:txBody>
          <a:bodyPr wrap="square">
            <a:spAutoFit/>
          </a:bodyPr>
          <a:lstStyle/>
          <a:p>
            <a:r>
              <a:rPr lang="en-US" dirty="0"/>
              <a:t>V</a:t>
            </a:r>
            <a:r>
              <a:rPr lang="en-IN" dirty="0"/>
              <a:t>IT Bhopal University</a:t>
            </a:r>
          </a:p>
        </p:txBody>
      </p:sp>
    </p:spTree>
    <p:extLst>
      <p:ext uri="{BB962C8B-B14F-4D97-AF65-F5344CB8AC3E}">
        <p14:creationId xmlns:p14="http://schemas.microsoft.com/office/powerpoint/2010/main" val="210439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0"/>
                                  </p:stCondLst>
                                  <p:iterate type="lt">
                                    <p:tmPct val="4000"/>
                                  </p:iterate>
                                  <p:childTnLst>
                                    <p:set>
                                      <p:cBhvr override="childStyle">
                                        <p:cTn id="6" dur="750" fill="hold"/>
                                        <p:tgtEl>
                                          <p:spTgt spid="7">
                                            <p:txEl>
                                              <p:pRg st="0" end="0"/>
                                            </p:txEl>
                                          </p:spTgt>
                                        </p:tgtEl>
                                        <p:attrNameLst>
                                          <p:attrName>style.color</p:attrName>
                                        </p:attrNameLst>
                                      </p:cBhvr>
                                      <p:to>
                                        <p:clrVal>
                                          <a:schemeClr val="accent2"/>
                                        </p:clrVal>
                                      </p:to>
                                    </p:set>
                                    <p:set>
                                      <p:cBhvr>
                                        <p:cTn id="7" dur="750" fill="hold"/>
                                        <p:tgtEl>
                                          <p:spTgt spid="7">
                                            <p:txEl>
                                              <p:pRg st="0" end="0"/>
                                            </p:txEl>
                                          </p:spTgt>
                                        </p:tgtEl>
                                        <p:attrNameLst>
                                          <p:attrName>fillcolor</p:attrName>
                                        </p:attrNameLst>
                                      </p:cBhvr>
                                      <p:to>
                                        <p:clrVal>
                                          <a:schemeClr val="accent2"/>
                                        </p:clrVal>
                                      </p:to>
                                    </p:set>
                                    <p:set>
                                      <p:cBhvr>
                                        <p:cTn id="8" dur="750" fill="hold"/>
                                        <p:tgtEl>
                                          <p:spTgt spid="7">
                                            <p:txEl>
                                              <p:pRg st="0" end="0"/>
                                            </p:txEl>
                                          </p:spTgt>
                                        </p:tgtEl>
                                        <p:attrNameLst>
                                          <p:attrName>fill.type</p:attrName>
                                        </p:attrNameLst>
                                      </p:cBhvr>
                                      <p:to>
                                        <p:strVal val="solid"/>
                                      </p:to>
                                    </p:set>
                                  </p:childTnLst>
                                </p:cTn>
                              </p:par>
                              <p:par>
                                <p:cTn id="9" presetID="16" presetClass="emph" presetSubtype="0" fill="hold" nodeType="withEffect">
                                  <p:stCondLst>
                                    <p:cond delay="250"/>
                                  </p:stCondLst>
                                  <p:iterate type="lt">
                                    <p:tmPct val="4000"/>
                                  </p:iterate>
                                  <p:childTnLst>
                                    <p:set>
                                      <p:cBhvr override="childStyle">
                                        <p:cTn id="10" dur="750" fill="hold"/>
                                        <p:tgtEl>
                                          <p:spTgt spid="8">
                                            <p:txEl>
                                              <p:pRg st="0" end="0"/>
                                            </p:txEl>
                                          </p:spTgt>
                                        </p:tgtEl>
                                        <p:attrNameLst>
                                          <p:attrName>style.color</p:attrName>
                                        </p:attrNameLst>
                                      </p:cBhvr>
                                      <p:to>
                                        <p:clrVal>
                                          <a:schemeClr val="accent2"/>
                                        </p:clrVal>
                                      </p:to>
                                    </p:set>
                                    <p:set>
                                      <p:cBhvr>
                                        <p:cTn id="11" dur="750" fill="hold"/>
                                        <p:tgtEl>
                                          <p:spTgt spid="8">
                                            <p:txEl>
                                              <p:pRg st="0" end="0"/>
                                            </p:txEl>
                                          </p:spTgt>
                                        </p:tgtEl>
                                        <p:attrNameLst>
                                          <p:attrName>fillcolor</p:attrName>
                                        </p:attrNameLst>
                                      </p:cBhvr>
                                      <p:to>
                                        <p:clrVal>
                                          <a:schemeClr val="accent2"/>
                                        </p:clrVal>
                                      </p:to>
                                    </p:set>
                                    <p:set>
                                      <p:cBhvr>
                                        <p:cTn id="12" dur="750" fill="hold"/>
                                        <p:tgtEl>
                                          <p:spTgt spid="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8"/>
        <p:cNvGrpSpPr/>
        <p:nvPr/>
      </p:nvGrpSpPr>
      <p:grpSpPr>
        <a:xfrm>
          <a:off x="0" y="0"/>
          <a:ext cx="0" cy="0"/>
          <a:chOff x="0" y="0"/>
          <a:chExt cx="0" cy="0"/>
        </a:xfrm>
      </p:grpSpPr>
      <p:sp>
        <p:nvSpPr>
          <p:cNvPr id="609" name="Google Shape;609;p47"/>
          <p:cNvSpPr txBox="1">
            <a:spLocks noGrp="1"/>
          </p:cNvSpPr>
          <p:nvPr>
            <p:ph type="title"/>
          </p:nvPr>
        </p:nvSpPr>
        <p:spPr>
          <a:xfrm>
            <a:off x="1063035" y="763172"/>
            <a:ext cx="7200897" cy="54539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latin typeface="Sitka Small" panose="02000505000000020004" pitchFamily="2" charset="0"/>
              </a:rPr>
              <a:t>The </a:t>
            </a:r>
            <a:r>
              <a:rPr lang="en" dirty="0">
                <a:latin typeface="Sitka Small" panose="02000505000000020004" pitchFamily="2" charset="0"/>
              </a:rPr>
              <a:t>Team </a:t>
            </a:r>
            <a:endParaRPr dirty="0">
              <a:latin typeface="Sitka Small" panose="02000505000000020004" pitchFamily="2" charset="0"/>
            </a:endParaRPr>
          </a:p>
        </p:txBody>
      </p:sp>
      <p:sp>
        <p:nvSpPr>
          <p:cNvPr id="610" name="Google Shape;610;p47"/>
          <p:cNvSpPr txBox="1">
            <a:spLocks noGrp="1"/>
          </p:cNvSpPr>
          <p:nvPr>
            <p:ph type="sldNum" sz="quarter" idx="12"/>
          </p:nvPr>
        </p:nvSpPr>
        <p:spPr>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778" b="0" i="0" u="none" strike="noStrike" kern="0" cap="none" spc="0" normalizeH="0" baseline="0" noProof="0">
                <a:ln>
                  <a:noFill/>
                </a:ln>
                <a:solidFill>
                  <a:prstClr val="black"/>
                </a:solidFill>
                <a:effectLst/>
                <a:uLnTx/>
                <a:uFillTx/>
                <a:latin typeface="Garamond" panose="02020404030301010803"/>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778" b="0" i="0" u="none" strike="noStrike" kern="0" cap="none" spc="0" normalizeH="0" baseline="0" noProof="0" dirty="0">
              <a:ln>
                <a:noFill/>
              </a:ln>
              <a:solidFill>
                <a:prstClr val="black"/>
              </a:solidFill>
              <a:effectLst/>
              <a:uLnTx/>
              <a:uFillTx/>
              <a:latin typeface="Garamond" panose="02020404030301010803"/>
              <a:cs typeface="Arial"/>
              <a:sym typeface="Arial"/>
            </a:endParaRPr>
          </a:p>
        </p:txBody>
      </p:sp>
      <p:pic>
        <p:nvPicPr>
          <p:cNvPr id="611" name="Google Shape;611;p47"/>
          <p:cNvPicPr preferRelativeResize="0"/>
          <p:nvPr/>
        </p:nvPicPr>
        <p:blipFill>
          <a:blip r:embed="rId3"/>
          <a:stretch>
            <a:fillRect/>
          </a:stretch>
        </p:blipFill>
        <p:spPr>
          <a:xfrm>
            <a:off x="2869406" y="2308680"/>
            <a:ext cx="1420094" cy="1375421"/>
          </a:xfrm>
          <a:prstGeom prst="ellipse">
            <a:avLst/>
          </a:prstGeom>
          <a:noFill/>
          <a:ln>
            <a:noFill/>
          </a:ln>
        </p:spPr>
      </p:pic>
      <p:sp>
        <p:nvSpPr>
          <p:cNvPr id="612" name="Google Shape;612;p47"/>
          <p:cNvSpPr txBox="1"/>
          <p:nvPr/>
        </p:nvSpPr>
        <p:spPr>
          <a:xfrm>
            <a:off x="2777810" y="3844517"/>
            <a:ext cx="1484175" cy="490641"/>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prstClr val="black"/>
                </a:solidFill>
                <a:effectLst/>
                <a:uLnTx/>
                <a:uFillTx/>
                <a:latin typeface="Nunito"/>
                <a:ea typeface="Nunito"/>
                <a:cs typeface="Nunito"/>
                <a:sym typeface="Nunito"/>
              </a:rPr>
              <a:t>Divyansh ojha</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prstClr val="black"/>
                </a:solidFill>
                <a:effectLst/>
                <a:uLnTx/>
                <a:uFillTx/>
                <a:latin typeface="Nunito"/>
                <a:ea typeface="Nunito"/>
                <a:cs typeface="Nunito"/>
                <a:sym typeface="Nunito"/>
              </a:rPr>
              <a:t>20MEI10028</a:t>
            </a:r>
            <a:br>
              <a:rPr kumimoji="0" lang="en" sz="1400" b="0" i="0" u="none" strike="noStrike" kern="0" cap="none" spc="0" normalizeH="0" baseline="0" noProof="0" dirty="0">
                <a:ln>
                  <a:noFill/>
                </a:ln>
                <a:solidFill>
                  <a:srgbClr val="000000"/>
                </a:solidFill>
                <a:effectLst/>
                <a:uLnTx/>
                <a:uFillTx/>
                <a:latin typeface="Nunito"/>
                <a:ea typeface="Nunito"/>
                <a:cs typeface="Nunito"/>
                <a:sym typeface="Nunito"/>
              </a:rPr>
            </a:br>
            <a:endParaRPr kumimoji="0" lang="en-IN" sz="1400" b="0" i="0" u="none" strike="noStrike" kern="0" cap="none" spc="0" normalizeH="0" baseline="0" noProof="0" dirty="0">
              <a:ln>
                <a:noFill/>
              </a:ln>
              <a:solidFill>
                <a:srgbClr val="000000"/>
              </a:solidFill>
              <a:effectLst/>
              <a:uLnTx/>
              <a:uFillTx/>
              <a:latin typeface="Nunito"/>
              <a:ea typeface="Nunito"/>
              <a:cs typeface="Nunito"/>
              <a:sym typeface="Nunito"/>
            </a:endParaRPr>
          </a:p>
        </p:txBody>
      </p:sp>
      <p:pic>
        <p:nvPicPr>
          <p:cNvPr id="613" name="Google Shape;613;p47"/>
          <p:cNvPicPr preferRelativeResize="0"/>
          <p:nvPr/>
        </p:nvPicPr>
        <p:blipFill>
          <a:blip r:embed="rId4"/>
          <a:stretch>
            <a:fillRect/>
          </a:stretch>
        </p:blipFill>
        <p:spPr>
          <a:xfrm>
            <a:off x="6786378" y="2310238"/>
            <a:ext cx="1330997" cy="1373863"/>
          </a:xfrm>
          <a:prstGeom prst="ellipse">
            <a:avLst/>
          </a:prstGeom>
          <a:noFill/>
          <a:ln>
            <a:noFill/>
          </a:ln>
        </p:spPr>
      </p:pic>
      <p:sp>
        <p:nvSpPr>
          <p:cNvPr id="614" name="Google Shape;614;p47"/>
          <p:cNvSpPr txBox="1"/>
          <p:nvPr/>
        </p:nvSpPr>
        <p:spPr>
          <a:xfrm>
            <a:off x="6628175" y="3857615"/>
            <a:ext cx="1489200" cy="411122"/>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prstClr val="black"/>
                </a:solidFill>
                <a:effectLst/>
                <a:uLnTx/>
                <a:uFillTx/>
                <a:latin typeface="Nunito"/>
                <a:ea typeface="Nunito"/>
                <a:cs typeface="Nunito"/>
                <a:sym typeface="Nunito"/>
              </a:rPr>
              <a:t>A</a:t>
            </a:r>
            <a:r>
              <a:rPr kumimoji="0" lang="en-IN" sz="1200" b="1" i="0" u="none" strike="noStrike" kern="0" cap="none" spc="0" normalizeH="0" baseline="0" noProof="0" dirty="0">
                <a:ln>
                  <a:noFill/>
                </a:ln>
                <a:solidFill>
                  <a:prstClr val="black"/>
                </a:solidFill>
                <a:effectLst/>
                <a:uLnTx/>
                <a:uFillTx/>
                <a:latin typeface="Nunito"/>
                <a:ea typeface="Nunito"/>
                <a:cs typeface="Nunito"/>
                <a:sym typeface="Nunito"/>
              </a:rPr>
              <a:t>k</a:t>
            </a:r>
            <a:r>
              <a:rPr kumimoji="0" lang="en" sz="1200" b="1" i="0" u="none" strike="noStrike" kern="0" cap="none" spc="0" normalizeH="0" baseline="0" noProof="0" dirty="0">
                <a:ln>
                  <a:noFill/>
                </a:ln>
                <a:solidFill>
                  <a:prstClr val="black"/>
                </a:solidFill>
                <a:effectLst/>
                <a:uLnTx/>
                <a:uFillTx/>
                <a:latin typeface="Nunito"/>
                <a:ea typeface="Nunito"/>
                <a:cs typeface="Nunito"/>
                <a:sym typeface="Nunito"/>
              </a:rPr>
              <a:t>shay C</a:t>
            </a:r>
            <a:r>
              <a:rPr kumimoji="0" lang="en-IN" sz="1200" b="1" i="0" u="none" strike="noStrike" kern="0" cap="none" spc="0" normalizeH="0" baseline="0" noProof="0" dirty="0">
                <a:ln>
                  <a:noFill/>
                </a:ln>
                <a:solidFill>
                  <a:prstClr val="black"/>
                </a:solidFill>
                <a:effectLst/>
                <a:uLnTx/>
                <a:uFillTx/>
                <a:latin typeface="Nunito"/>
                <a:ea typeface="Nunito"/>
                <a:cs typeface="Nunito"/>
                <a:sym typeface="Nunito"/>
              </a:rPr>
              <a:t>houke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200" b="1" i="0" u="none" strike="noStrike" kern="0" cap="none" spc="0" normalizeH="0" baseline="0" noProof="0" dirty="0">
                <a:ln>
                  <a:noFill/>
                </a:ln>
                <a:solidFill>
                  <a:prstClr val="black"/>
                </a:solidFill>
                <a:effectLst/>
                <a:uLnTx/>
                <a:uFillTx/>
                <a:latin typeface="Nunito"/>
                <a:ea typeface="Nunito"/>
                <a:cs typeface="Nunito"/>
                <a:sym typeface="Nunito"/>
              </a:rPr>
              <a:t>20MEI10044</a:t>
            </a:r>
            <a:br>
              <a:rPr kumimoji="0" lang="en" sz="1400" b="0" i="0" u="none" strike="noStrike" kern="0" cap="none" spc="0" normalizeH="0" baseline="0" noProof="0" dirty="0">
                <a:ln>
                  <a:noFill/>
                </a:ln>
                <a:solidFill>
                  <a:srgbClr val="000000"/>
                </a:solidFill>
                <a:effectLst/>
                <a:uLnTx/>
                <a:uFillTx/>
                <a:latin typeface="Nunito"/>
                <a:ea typeface="Nunito"/>
                <a:cs typeface="Nunito"/>
                <a:sym typeface="Nunito"/>
              </a:rPr>
            </a:br>
            <a:endParaRPr kumimoji="0" lang="en-IN" sz="1400" b="0" i="0" u="none" strike="noStrike" kern="0" cap="none" spc="0" normalizeH="0" baseline="0" noProof="0" dirty="0">
              <a:ln>
                <a:noFill/>
              </a:ln>
              <a:solidFill>
                <a:srgbClr val="000000"/>
              </a:solidFill>
              <a:effectLst/>
              <a:uLnTx/>
              <a:uFillTx/>
              <a:latin typeface="Bahnschrift Light Condensed" panose="020B0502040204020203" pitchFamily="34" charset="0"/>
              <a:ea typeface="Nunito"/>
              <a:cs typeface="Nunito"/>
              <a:sym typeface="Nunito"/>
            </a:endParaRPr>
          </a:p>
          <a:p>
            <a:pPr marL="0" marR="0" lvl="0" indent="0" algn="ctr" defTabSz="914400" rtl="0" eaLnBrk="1" fontAlgn="auto" latinLnBrk="0" hangingPunct="1">
              <a:lnSpc>
                <a:spcPct val="100000"/>
              </a:lnSpc>
              <a:spcBef>
                <a:spcPts val="400"/>
              </a:spcBef>
              <a:spcAft>
                <a:spcPts val="40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Nunito"/>
              <a:ea typeface="Nunito"/>
              <a:cs typeface="Nunito"/>
              <a:sym typeface="Nunito"/>
            </a:endParaRPr>
          </a:p>
        </p:txBody>
      </p:sp>
      <p:pic>
        <p:nvPicPr>
          <p:cNvPr id="615" name="Google Shape;615;p47"/>
          <p:cNvPicPr preferRelativeResize="0"/>
          <p:nvPr/>
        </p:nvPicPr>
        <p:blipFill>
          <a:blip r:embed="rId5"/>
          <a:stretch>
            <a:fillRect/>
          </a:stretch>
        </p:blipFill>
        <p:spPr>
          <a:xfrm>
            <a:off x="4798114" y="2308679"/>
            <a:ext cx="1420094" cy="1375422"/>
          </a:xfrm>
          <a:prstGeom prst="ellipse">
            <a:avLst/>
          </a:prstGeom>
          <a:noFill/>
          <a:ln>
            <a:noFill/>
          </a:ln>
        </p:spPr>
      </p:pic>
      <p:sp>
        <p:nvSpPr>
          <p:cNvPr id="616" name="Google Shape;616;p47"/>
          <p:cNvSpPr txBox="1"/>
          <p:nvPr/>
        </p:nvSpPr>
        <p:spPr>
          <a:xfrm>
            <a:off x="4572000" y="3857615"/>
            <a:ext cx="1839163" cy="485738"/>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prstClr val="black"/>
                </a:solidFill>
                <a:effectLst/>
                <a:uLnTx/>
                <a:uFillTx/>
                <a:latin typeface="Nunito"/>
                <a:ea typeface="Nunito"/>
                <a:cs typeface="Nunito"/>
                <a:sym typeface="Nunito"/>
              </a:rPr>
              <a:t>Narendra Kumar P</a:t>
            </a:r>
            <a:r>
              <a:rPr kumimoji="0" lang="en-IN" sz="1200" b="1" i="0" u="none" strike="noStrike" kern="0" cap="none" spc="0" normalizeH="0" baseline="0" noProof="0" dirty="0">
                <a:ln>
                  <a:noFill/>
                </a:ln>
                <a:solidFill>
                  <a:prstClr val="black"/>
                </a:solidFill>
                <a:effectLst/>
                <a:uLnTx/>
                <a:uFillTx/>
                <a:latin typeface="Nunito"/>
                <a:ea typeface="Nunito"/>
                <a:cs typeface="Nunito"/>
                <a:sym typeface="Nunito"/>
              </a:rPr>
              <a:t>atel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200" b="1" i="0" u="none" strike="noStrike" kern="0" cap="none" spc="0" normalizeH="0" baseline="0" noProof="0" dirty="0">
                <a:ln>
                  <a:noFill/>
                </a:ln>
                <a:solidFill>
                  <a:prstClr val="black"/>
                </a:solidFill>
                <a:effectLst/>
                <a:uLnTx/>
                <a:uFillTx/>
                <a:latin typeface="Nunito"/>
                <a:ea typeface="Nunito"/>
                <a:cs typeface="Nunito"/>
                <a:sym typeface="Nunito"/>
              </a:rPr>
              <a:t>20MEI10039</a:t>
            </a:r>
            <a:br>
              <a:rPr kumimoji="0" lang="en" sz="1400" b="0" i="0" u="none" strike="noStrike" kern="0" cap="none" spc="0" normalizeH="0" baseline="0" noProof="0" dirty="0">
                <a:ln>
                  <a:noFill/>
                </a:ln>
                <a:solidFill>
                  <a:srgbClr val="000000"/>
                </a:solidFill>
                <a:effectLst/>
                <a:uLnTx/>
                <a:uFillTx/>
                <a:latin typeface="Nunito"/>
                <a:ea typeface="Nunito"/>
                <a:cs typeface="Nunito"/>
                <a:sym typeface="Nunito"/>
              </a:rPr>
            </a:br>
            <a:endParaRPr kumimoji="0" lang="en-IN" sz="1400" b="0" i="0" u="none" strike="noStrike" kern="0" cap="none" spc="0" normalizeH="0" baseline="0" noProof="0" dirty="0">
              <a:ln>
                <a:noFill/>
              </a:ln>
              <a:solidFill>
                <a:srgbClr val="000000"/>
              </a:solidFill>
              <a:effectLst/>
              <a:uLnTx/>
              <a:uFillTx/>
              <a:latin typeface="Nunito"/>
              <a:ea typeface="Nunito"/>
              <a:cs typeface="Nunito"/>
              <a:sym typeface="Nunito"/>
            </a:endParaRPr>
          </a:p>
        </p:txBody>
      </p:sp>
      <p:pic>
        <p:nvPicPr>
          <p:cNvPr id="617" name="Google Shape;617;p47"/>
          <p:cNvPicPr preferRelativeResize="0"/>
          <p:nvPr/>
        </p:nvPicPr>
        <p:blipFill>
          <a:blip r:embed="rId6"/>
          <a:stretch>
            <a:fillRect/>
          </a:stretch>
        </p:blipFill>
        <p:spPr>
          <a:xfrm>
            <a:off x="940698" y="2308681"/>
            <a:ext cx="1420094" cy="1375420"/>
          </a:xfrm>
          <a:prstGeom prst="ellipse">
            <a:avLst/>
          </a:prstGeom>
          <a:noFill/>
          <a:ln>
            <a:noFill/>
          </a:ln>
        </p:spPr>
      </p:pic>
      <p:sp>
        <p:nvSpPr>
          <p:cNvPr id="618" name="Google Shape;618;p47"/>
          <p:cNvSpPr txBox="1"/>
          <p:nvPr/>
        </p:nvSpPr>
        <p:spPr>
          <a:xfrm>
            <a:off x="761446" y="3834935"/>
            <a:ext cx="1599346" cy="411122"/>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prstClr val="black"/>
                </a:solidFill>
                <a:effectLst/>
                <a:uLnTx/>
                <a:uFillTx/>
                <a:latin typeface="Nunito"/>
                <a:ea typeface="Nunito"/>
                <a:cs typeface="Nunito"/>
                <a:sym typeface="Nunito"/>
              </a:rPr>
              <a:t>Harish Carpen</a:t>
            </a:r>
            <a:r>
              <a:rPr kumimoji="0" lang="en-IN" sz="1200" b="1" i="0" u="none" strike="noStrike" kern="0" cap="none" spc="0" normalizeH="0" baseline="0" noProof="0" dirty="0">
                <a:ln>
                  <a:noFill/>
                </a:ln>
                <a:solidFill>
                  <a:prstClr val="black"/>
                </a:solidFill>
                <a:effectLst/>
                <a:uLnTx/>
                <a:uFillTx/>
                <a:latin typeface="Nunito"/>
                <a:ea typeface="Nunito"/>
                <a:cs typeface="Nunito"/>
                <a:sym typeface="Nunito"/>
              </a:rPr>
              <a:t>tar</a:t>
            </a:r>
            <a:endParaRPr kumimoji="0" lang="en" sz="1200" b="1" i="0" u="none" strike="noStrike" kern="0" cap="none" spc="0" normalizeH="0" baseline="0" noProof="0" dirty="0">
              <a:ln>
                <a:noFill/>
              </a:ln>
              <a:solidFill>
                <a:prstClr val="black"/>
              </a:solidFill>
              <a:effectLst/>
              <a:uLnTx/>
              <a:uFillTx/>
              <a:latin typeface="Nunito"/>
              <a:ea typeface="Nunito"/>
              <a:cs typeface="Nunito"/>
              <a:sym typeface="Nuni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prstClr val="black"/>
                </a:solidFill>
                <a:effectLst/>
                <a:uLnTx/>
                <a:uFillTx/>
                <a:latin typeface="Nunito"/>
                <a:ea typeface="Nunito"/>
                <a:cs typeface="Nunito"/>
                <a:sym typeface="Nunito"/>
              </a:rPr>
              <a:t>20ME</a:t>
            </a:r>
            <a:r>
              <a:rPr kumimoji="0" lang="en-IN" sz="1200" b="1" i="0" u="none" strike="noStrike" kern="0" cap="none" spc="0" normalizeH="0" baseline="0" noProof="0" dirty="0">
                <a:ln>
                  <a:noFill/>
                </a:ln>
                <a:solidFill>
                  <a:prstClr val="black"/>
                </a:solidFill>
                <a:effectLst/>
                <a:uLnTx/>
                <a:uFillTx/>
                <a:latin typeface="Nunito"/>
                <a:ea typeface="Nunito"/>
                <a:cs typeface="Nunito"/>
                <a:sym typeface="Nunito"/>
              </a:rPr>
              <a:t>I10027</a:t>
            </a:r>
            <a:br>
              <a:rPr kumimoji="0" lang="en" sz="1400" b="0" i="0" u="none" strike="noStrike" kern="0" cap="none" spc="0" normalizeH="0" baseline="0" noProof="0" dirty="0">
                <a:ln>
                  <a:noFill/>
                </a:ln>
                <a:solidFill>
                  <a:srgbClr val="000000"/>
                </a:solidFill>
                <a:effectLst/>
                <a:uLnTx/>
                <a:uFillTx/>
                <a:latin typeface="Nunito"/>
                <a:ea typeface="Nunito"/>
                <a:cs typeface="Nunito"/>
                <a:sym typeface="Nunito"/>
              </a:rPr>
            </a:br>
            <a:r>
              <a:rPr kumimoji="0" lang="en-US" sz="1400" b="0" i="0" u="none" strike="noStrike" kern="0" cap="none" spc="0" normalizeH="0" baseline="0" noProof="0" dirty="0">
                <a:ln>
                  <a:noFill/>
                </a:ln>
                <a:solidFill>
                  <a:srgbClr val="000000"/>
                </a:solidFill>
                <a:effectLst/>
                <a:uLnTx/>
                <a:uFillTx/>
                <a:latin typeface="Bahnschrift Light Condensed" panose="020B0502040204020203" pitchFamily="34" charset="0"/>
                <a:ea typeface="Nunito"/>
                <a:cs typeface="Nunito"/>
                <a:sym typeface="Nunito"/>
              </a:rPr>
              <a:t> </a:t>
            </a:r>
          </a:p>
        </p:txBody>
      </p:sp>
    </p:spTree>
    <p:extLst>
      <p:ext uri="{BB962C8B-B14F-4D97-AF65-F5344CB8AC3E}">
        <p14:creationId xmlns:p14="http://schemas.microsoft.com/office/powerpoint/2010/main" val="238209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26"/>
          <p:cNvSpPr/>
          <p:nvPr/>
        </p:nvSpPr>
        <p:spPr>
          <a:xfrm>
            <a:off x="5098511" y="2929957"/>
            <a:ext cx="2999100" cy="166319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6"/>
          <p:cNvSpPr/>
          <p:nvPr/>
        </p:nvSpPr>
        <p:spPr>
          <a:xfrm>
            <a:off x="5098511" y="1080949"/>
            <a:ext cx="2999100" cy="1330351"/>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6"/>
          <p:cNvSpPr txBox="1">
            <a:spLocks noGrp="1"/>
          </p:cNvSpPr>
          <p:nvPr>
            <p:ph type="title"/>
          </p:nvPr>
        </p:nvSpPr>
        <p:spPr>
          <a:xfrm>
            <a:off x="457200" y="21471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Malware – Introduction </a:t>
            </a:r>
            <a:endParaRPr dirty="0"/>
          </a:p>
        </p:txBody>
      </p:sp>
      <p:grpSp>
        <p:nvGrpSpPr>
          <p:cNvPr id="749" name="Google Shape;749;p26"/>
          <p:cNvGrpSpPr/>
          <p:nvPr/>
        </p:nvGrpSpPr>
        <p:grpSpPr>
          <a:xfrm>
            <a:off x="5454597" y="1176456"/>
            <a:ext cx="2476015" cy="945034"/>
            <a:chOff x="7405294" y="1017899"/>
            <a:chExt cx="1296003" cy="945034"/>
          </a:xfrm>
        </p:grpSpPr>
        <p:sp>
          <p:nvSpPr>
            <p:cNvPr id="750" name="Google Shape;750;p26"/>
            <p:cNvSpPr txBox="1"/>
            <p:nvPr/>
          </p:nvSpPr>
          <p:spPr>
            <a:xfrm>
              <a:off x="7405294" y="1017899"/>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b="1" dirty="0">
                  <a:solidFill>
                    <a:schemeClr val="dk1"/>
                  </a:solidFill>
                  <a:latin typeface="Fira Sans"/>
                  <a:ea typeface="Fira Sans"/>
                  <a:cs typeface="Fira Sans"/>
                  <a:sym typeface="Fira Sans"/>
                </a:rPr>
                <a:t>Installation  </a:t>
              </a:r>
              <a:endParaRPr b="1" dirty="0">
                <a:solidFill>
                  <a:schemeClr val="dk1"/>
                </a:solidFill>
                <a:latin typeface="Fira Sans"/>
                <a:ea typeface="Fira Sans"/>
                <a:cs typeface="Fira Sans"/>
                <a:sym typeface="Fira Sans"/>
              </a:endParaRPr>
            </a:p>
          </p:txBody>
        </p:sp>
        <p:sp>
          <p:nvSpPr>
            <p:cNvPr id="751" name="Google Shape;751;p26"/>
            <p:cNvSpPr txBox="1"/>
            <p:nvPr/>
          </p:nvSpPr>
          <p:spPr>
            <a:xfrm>
              <a:off x="7405297" y="1520733"/>
              <a:ext cx="12960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Clr>
                  <a:schemeClr val="dk1"/>
                </a:buClr>
                <a:buSzPts val="1100"/>
                <a:buFont typeface="Arial"/>
                <a:buNone/>
              </a:pPr>
              <a:endParaRPr lang="en-US" sz="1200" dirty="0">
                <a:solidFill>
                  <a:schemeClr val="dk1"/>
                </a:solidFill>
                <a:latin typeface="Fira Sans"/>
                <a:ea typeface="Fira Sans"/>
                <a:cs typeface="Fira Sans"/>
                <a:sym typeface="Fira Sans"/>
              </a:endParaRPr>
            </a:p>
          </p:txBody>
        </p:sp>
      </p:grpSp>
      <p:grpSp>
        <p:nvGrpSpPr>
          <p:cNvPr id="755" name="Google Shape;755;p26"/>
          <p:cNvGrpSpPr/>
          <p:nvPr/>
        </p:nvGrpSpPr>
        <p:grpSpPr>
          <a:xfrm>
            <a:off x="5454599" y="3045855"/>
            <a:ext cx="2531301" cy="1099815"/>
            <a:chOff x="7376356" y="2218212"/>
            <a:chExt cx="1324941" cy="1099815"/>
          </a:xfrm>
        </p:grpSpPr>
        <p:sp>
          <p:nvSpPr>
            <p:cNvPr id="756" name="Google Shape;756;p26"/>
            <p:cNvSpPr txBox="1"/>
            <p:nvPr/>
          </p:nvSpPr>
          <p:spPr>
            <a:xfrm>
              <a:off x="7376356" y="2218212"/>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b="1" dirty="0">
                  <a:solidFill>
                    <a:schemeClr val="dk1"/>
                  </a:solidFill>
                  <a:latin typeface="Fira Sans"/>
                  <a:ea typeface="Fira Sans"/>
                  <a:cs typeface="Fira Sans"/>
                  <a:sym typeface="Fira Sans"/>
                </a:rPr>
                <a:t>Work</a:t>
              </a:r>
              <a:endParaRPr b="1" dirty="0">
                <a:solidFill>
                  <a:schemeClr val="dk1"/>
                </a:solidFill>
                <a:latin typeface="Fira Sans"/>
                <a:ea typeface="Fira Sans"/>
                <a:cs typeface="Fira Sans"/>
                <a:sym typeface="Fira Sans"/>
              </a:endParaRPr>
            </a:p>
          </p:txBody>
        </p:sp>
        <p:sp>
          <p:nvSpPr>
            <p:cNvPr id="757" name="Google Shape;757;p26"/>
            <p:cNvSpPr txBox="1"/>
            <p:nvPr/>
          </p:nvSpPr>
          <p:spPr>
            <a:xfrm>
              <a:off x="7405297" y="2875827"/>
              <a:ext cx="1296000" cy="442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endParaRPr sz="1200" dirty="0">
                <a:solidFill>
                  <a:schemeClr val="dk1"/>
                </a:solidFill>
                <a:latin typeface="Fira Sans"/>
                <a:ea typeface="Fira Sans"/>
                <a:cs typeface="Fira Sans"/>
                <a:sym typeface="Fira Sans"/>
              </a:endParaRPr>
            </a:p>
          </p:txBody>
        </p:sp>
      </p:grpSp>
      <p:sp>
        <p:nvSpPr>
          <p:cNvPr id="758" name="Google Shape;758;p26"/>
          <p:cNvSpPr/>
          <p:nvPr/>
        </p:nvSpPr>
        <p:spPr>
          <a:xfrm>
            <a:off x="4636244" y="1435749"/>
            <a:ext cx="708232" cy="708232"/>
          </a:xfrm>
          <a:custGeom>
            <a:avLst/>
            <a:gdLst/>
            <a:ahLst/>
            <a:cxnLst/>
            <a:rect l="l" t="t" r="r" b="b"/>
            <a:pathLst>
              <a:path w="14467" h="14467" extrusionOk="0">
                <a:moveTo>
                  <a:pt x="7228" y="0"/>
                </a:moveTo>
                <a:cubicBezTo>
                  <a:pt x="3239" y="0"/>
                  <a:pt x="1" y="3227"/>
                  <a:pt x="1" y="7227"/>
                </a:cubicBezTo>
                <a:cubicBezTo>
                  <a:pt x="1" y="11228"/>
                  <a:pt x="3239" y="14466"/>
                  <a:pt x="7228" y="14466"/>
                </a:cubicBezTo>
                <a:cubicBezTo>
                  <a:pt x="11228" y="14466"/>
                  <a:pt x="14467" y="11228"/>
                  <a:pt x="14467" y="7227"/>
                </a:cubicBezTo>
                <a:cubicBezTo>
                  <a:pt x="14467" y="3227"/>
                  <a:pt x="11228" y="0"/>
                  <a:pt x="7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a:off x="4636244" y="3461500"/>
            <a:ext cx="708232" cy="708232"/>
          </a:xfrm>
          <a:custGeom>
            <a:avLst/>
            <a:gdLst/>
            <a:ahLst/>
            <a:cxnLst/>
            <a:rect l="l" t="t" r="r" b="b"/>
            <a:pathLst>
              <a:path w="14467" h="14467" extrusionOk="0">
                <a:moveTo>
                  <a:pt x="7228" y="0"/>
                </a:moveTo>
                <a:cubicBezTo>
                  <a:pt x="3239" y="0"/>
                  <a:pt x="1" y="3227"/>
                  <a:pt x="1" y="7227"/>
                </a:cubicBezTo>
                <a:cubicBezTo>
                  <a:pt x="1" y="11228"/>
                  <a:pt x="3239" y="14466"/>
                  <a:pt x="7228" y="14466"/>
                </a:cubicBezTo>
                <a:cubicBezTo>
                  <a:pt x="11228" y="14466"/>
                  <a:pt x="14467" y="11228"/>
                  <a:pt x="14467" y="7227"/>
                </a:cubicBezTo>
                <a:cubicBezTo>
                  <a:pt x="14467" y="3227"/>
                  <a:pt x="11228" y="0"/>
                  <a:pt x="7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txBox="1"/>
          <p:nvPr/>
        </p:nvSpPr>
        <p:spPr>
          <a:xfrm>
            <a:off x="4638149" y="1640776"/>
            <a:ext cx="708300" cy="298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dirty="0">
                <a:solidFill>
                  <a:srgbClr val="FFFFFF"/>
                </a:solidFill>
                <a:latin typeface="Fira Sans"/>
                <a:ea typeface="Fira Sans"/>
                <a:cs typeface="Fira Sans"/>
                <a:sym typeface="Fira Sans"/>
              </a:rPr>
              <a:t>1</a:t>
            </a:r>
            <a:endParaRPr b="1" dirty="0">
              <a:solidFill>
                <a:srgbClr val="FFFFFF"/>
              </a:solidFill>
              <a:latin typeface="Fira Sans"/>
              <a:ea typeface="Fira Sans"/>
              <a:cs typeface="Fira Sans"/>
              <a:sym typeface="Fira Sans"/>
            </a:endParaRPr>
          </a:p>
        </p:txBody>
      </p:sp>
      <p:sp>
        <p:nvSpPr>
          <p:cNvPr id="762" name="Google Shape;762;p26"/>
          <p:cNvSpPr txBox="1"/>
          <p:nvPr/>
        </p:nvSpPr>
        <p:spPr>
          <a:xfrm>
            <a:off x="4625070" y="3666516"/>
            <a:ext cx="708300" cy="298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b="1" dirty="0">
                <a:solidFill>
                  <a:srgbClr val="FFFFFF"/>
                </a:solidFill>
                <a:latin typeface="Fira Sans"/>
                <a:ea typeface="Fira Sans"/>
                <a:cs typeface="Fira Sans"/>
                <a:sym typeface="Fira Sans"/>
              </a:rPr>
              <a:t>2</a:t>
            </a:r>
            <a:endParaRPr b="1" dirty="0">
              <a:solidFill>
                <a:srgbClr val="FFFFFF"/>
              </a:solidFill>
              <a:latin typeface="Fira Sans"/>
              <a:ea typeface="Fira Sans"/>
              <a:cs typeface="Fira Sans"/>
              <a:sym typeface="Fira Sans"/>
            </a:endParaRPr>
          </a:p>
        </p:txBody>
      </p:sp>
      <p:sp>
        <p:nvSpPr>
          <p:cNvPr id="764" name="Google Shape;764;p26"/>
          <p:cNvSpPr/>
          <p:nvPr/>
        </p:nvSpPr>
        <p:spPr>
          <a:xfrm>
            <a:off x="789312" y="1362893"/>
            <a:ext cx="3230254" cy="3230254"/>
          </a:xfrm>
          <a:custGeom>
            <a:avLst/>
            <a:gdLst/>
            <a:ahLst/>
            <a:cxnLst/>
            <a:rect l="l" t="t" r="r" b="b"/>
            <a:pathLst>
              <a:path w="83642" h="83642" fill="none" extrusionOk="0">
                <a:moveTo>
                  <a:pt x="83642" y="41815"/>
                </a:moveTo>
                <a:cubicBezTo>
                  <a:pt x="83642" y="64913"/>
                  <a:pt x="64913" y="83642"/>
                  <a:pt x="41815" y="83642"/>
                </a:cubicBezTo>
                <a:cubicBezTo>
                  <a:pt x="18717" y="83642"/>
                  <a:pt x="1" y="64913"/>
                  <a:pt x="1" y="41815"/>
                </a:cubicBezTo>
                <a:cubicBezTo>
                  <a:pt x="1" y="18717"/>
                  <a:pt x="18717" y="0"/>
                  <a:pt x="41815" y="0"/>
                </a:cubicBezTo>
                <a:cubicBezTo>
                  <a:pt x="64913" y="0"/>
                  <a:pt x="83642" y="18717"/>
                  <a:pt x="83642" y="41815"/>
                </a:cubicBezTo>
                <a:close/>
              </a:path>
            </a:pathLst>
          </a:custGeom>
          <a:solidFill>
            <a:schemeClr val="accent6"/>
          </a:solidFill>
          <a:ln w="64000" cap="flat" cmpd="sng">
            <a:solidFill>
              <a:schemeClr val="accent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1727345" y="4110319"/>
            <a:ext cx="1381322" cy="104853"/>
          </a:xfrm>
          <a:custGeom>
            <a:avLst/>
            <a:gdLst/>
            <a:ahLst/>
            <a:cxnLst/>
            <a:rect l="l" t="t" r="r" b="b"/>
            <a:pathLst>
              <a:path w="35767" h="2715" extrusionOk="0">
                <a:moveTo>
                  <a:pt x="0" y="0"/>
                </a:moveTo>
                <a:lnTo>
                  <a:pt x="0" y="2715"/>
                </a:lnTo>
                <a:lnTo>
                  <a:pt x="35767" y="2715"/>
                </a:lnTo>
                <a:lnTo>
                  <a:pt x="35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a:off x="970477" y="2674736"/>
            <a:ext cx="2887231" cy="1389161"/>
          </a:xfrm>
          <a:custGeom>
            <a:avLst/>
            <a:gdLst/>
            <a:ahLst/>
            <a:cxnLst/>
            <a:rect l="l" t="t" r="r" b="b"/>
            <a:pathLst>
              <a:path w="74760" h="35970" extrusionOk="0">
                <a:moveTo>
                  <a:pt x="25540" y="1"/>
                </a:moveTo>
                <a:cubicBezTo>
                  <a:pt x="21039" y="537"/>
                  <a:pt x="17015" y="3073"/>
                  <a:pt x="14586" y="6894"/>
                </a:cubicBezTo>
                <a:cubicBezTo>
                  <a:pt x="9895" y="14253"/>
                  <a:pt x="2537" y="26171"/>
                  <a:pt x="1513" y="29921"/>
                </a:cubicBezTo>
                <a:cubicBezTo>
                  <a:pt x="1" y="35458"/>
                  <a:pt x="5549" y="35969"/>
                  <a:pt x="5549" y="35969"/>
                </a:cubicBezTo>
                <a:lnTo>
                  <a:pt x="29338" y="35969"/>
                </a:lnTo>
                <a:lnTo>
                  <a:pt x="25980" y="25718"/>
                </a:lnTo>
                <a:lnTo>
                  <a:pt x="14276" y="25718"/>
                </a:lnTo>
                <a:lnTo>
                  <a:pt x="18991" y="17312"/>
                </a:lnTo>
                <a:lnTo>
                  <a:pt x="55770" y="17312"/>
                </a:lnTo>
                <a:lnTo>
                  <a:pt x="60472" y="25718"/>
                </a:lnTo>
                <a:lnTo>
                  <a:pt x="48030" y="25718"/>
                </a:lnTo>
                <a:lnTo>
                  <a:pt x="44673" y="35969"/>
                </a:lnTo>
                <a:lnTo>
                  <a:pt x="69212" y="35969"/>
                </a:lnTo>
                <a:cubicBezTo>
                  <a:pt x="69212" y="35969"/>
                  <a:pt x="74760" y="35458"/>
                  <a:pt x="73248" y="29921"/>
                </a:cubicBezTo>
                <a:cubicBezTo>
                  <a:pt x="72224" y="26171"/>
                  <a:pt x="64854" y="14253"/>
                  <a:pt x="60175" y="6894"/>
                </a:cubicBezTo>
                <a:cubicBezTo>
                  <a:pt x="57734" y="3073"/>
                  <a:pt x="53710" y="537"/>
                  <a:pt x="492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a:off x="1849190" y="2743712"/>
            <a:ext cx="1129828" cy="372490"/>
          </a:xfrm>
          <a:custGeom>
            <a:avLst/>
            <a:gdLst/>
            <a:ahLst/>
            <a:cxnLst/>
            <a:rect l="l" t="t" r="r" b="b"/>
            <a:pathLst>
              <a:path w="29255" h="9645" extrusionOk="0">
                <a:moveTo>
                  <a:pt x="0" y="1"/>
                </a:moveTo>
                <a:lnTo>
                  <a:pt x="0" y="1"/>
                </a:lnTo>
                <a:cubicBezTo>
                  <a:pt x="3358" y="5859"/>
                  <a:pt x="8656" y="9645"/>
                  <a:pt x="14621" y="9645"/>
                </a:cubicBezTo>
                <a:cubicBezTo>
                  <a:pt x="20586" y="9645"/>
                  <a:pt x="25897" y="5859"/>
                  <a:pt x="29254" y="1"/>
                </a:cubicBezTo>
                <a:lnTo>
                  <a:pt x="29254" y="1"/>
                </a:lnTo>
                <a:cubicBezTo>
                  <a:pt x="24849" y="3043"/>
                  <a:pt x="19735" y="4564"/>
                  <a:pt x="14623" y="4564"/>
                </a:cubicBezTo>
                <a:cubicBezTo>
                  <a:pt x="9511" y="4564"/>
                  <a:pt x="4400" y="3043"/>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a:off x="1703439" y="1215287"/>
            <a:ext cx="1421332" cy="1697349"/>
          </a:xfrm>
          <a:custGeom>
            <a:avLst/>
            <a:gdLst/>
            <a:ahLst/>
            <a:cxnLst/>
            <a:rect l="l" t="t" r="r" b="b"/>
            <a:pathLst>
              <a:path w="36803" h="43950" extrusionOk="0">
                <a:moveTo>
                  <a:pt x="18395" y="0"/>
                </a:moveTo>
                <a:cubicBezTo>
                  <a:pt x="8239" y="0"/>
                  <a:pt x="0" y="10978"/>
                  <a:pt x="0" y="24515"/>
                </a:cubicBezTo>
                <a:cubicBezTo>
                  <a:pt x="0" y="30111"/>
                  <a:pt x="1405" y="35255"/>
                  <a:pt x="3774" y="39386"/>
                </a:cubicBezTo>
                <a:cubicBezTo>
                  <a:pt x="8174" y="42428"/>
                  <a:pt x="13285" y="43949"/>
                  <a:pt x="18397" y="43949"/>
                </a:cubicBezTo>
                <a:cubicBezTo>
                  <a:pt x="23509" y="43949"/>
                  <a:pt x="28623" y="42428"/>
                  <a:pt x="33028" y="39386"/>
                </a:cubicBezTo>
                <a:cubicBezTo>
                  <a:pt x="35386" y="35255"/>
                  <a:pt x="36791" y="30111"/>
                  <a:pt x="36791" y="24515"/>
                </a:cubicBezTo>
                <a:cubicBezTo>
                  <a:pt x="36802" y="10978"/>
                  <a:pt x="28563" y="0"/>
                  <a:pt x="18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a:off x="1874485" y="1695797"/>
            <a:ext cx="1078772" cy="1045212"/>
          </a:xfrm>
          <a:custGeom>
            <a:avLst/>
            <a:gdLst/>
            <a:ahLst/>
            <a:cxnLst/>
            <a:rect l="l" t="t" r="r" b="b"/>
            <a:pathLst>
              <a:path w="27933" h="27064" extrusionOk="0">
                <a:moveTo>
                  <a:pt x="4679" y="0"/>
                </a:moveTo>
                <a:lnTo>
                  <a:pt x="4679" y="0"/>
                </a:lnTo>
                <a:cubicBezTo>
                  <a:pt x="1810" y="2834"/>
                  <a:pt x="0" y="6966"/>
                  <a:pt x="0" y="11561"/>
                </a:cubicBezTo>
                <a:cubicBezTo>
                  <a:pt x="0" y="20122"/>
                  <a:pt x="6251" y="27063"/>
                  <a:pt x="13966" y="27063"/>
                </a:cubicBezTo>
                <a:cubicBezTo>
                  <a:pt x="21682" y="27063"/>
                  <a:pt x="27932" y="20122"/>
                  <a:pt x="27932" y="11561"/>
                </a:cubicBezTo>
                <a:cubicBezTo>
                  <a:pt x="27932" y="6966"/>
                  <a:pt x="26135" y="2834"/>
                  <a:pt x="23265" y="0"/>
                </a:cubicBezTo>
                <a:lnTo>
                  <a:pt x="23265" y="0"/>
                </a:lnTo>
                <a:cubicBezTo>
                  <a:pt x="25075" y="2286"/>
                  <a:pt x="26051" y="5132"/>
                  <a:pt x="26039" y="8049"/>
                </a:cubicBezTo>
                <a:cubicBezTo>
                  <a:pt x="26039" y="15038"/>
                  <a:pt x="20634" y="20693"/>
                  <a:pt x="13966" y="20693"/>
                </a:cubicBezTo>
                <a:cubicBezTo>
                  <a:pt x="7311" y="20693"/>
                  <a:pt x="1905" y="15038"/>
                  <a:pt x="1905" y="8049"/>
                </a:cubicBezTo>
                <a:cubicBezTo>
                  <a:pt x="1893" y="5132"/>
                  <a:pt x="2870" y="2286"/>
                  <a:pt x="4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a:off x="1950798" y="1632808"/>
            <a:ext cx="909115" cy="862346"/>
          </a:xfrm>
          <a:custGeom>
            <a:avLst/>
            <a:gdLst/>
            <a:ahLst/>
            <a:cxnLst/>
            <a:rect l="l" t="t" r="r" b="b"/>
            <a:pathLst>
              <a:path w="23540" h="22329" extrusionOk="0">
                <a:moveTo>
                  <a:pt x="11967" y="0"/>
                </a:moveTo>
                <a:lnTo>
                  <a:pt x="11967" y="0"/>
                </a:lnTo>
                <a:cubicBezTo>
                  <a:pt x="9466" y="2774"/>
                  <a:pt x="6299" y="4870"/>
                  <a:pt x="2775" y="6084"/>
                </a:cubicBezTo>
                <a:cubicBezTo>
                  <a:pt x="2799" y="5191"/>
                  <a:pt x="2763" y="4298"/>
                  <a:pt x="2668" y="3417"/>
                </a:cubicBezTo>
                <a:cubicBezTo>
                  <a:pt x="2263" y="5489"/>
                  <a:pt x="1656" y="7513"/>
                  <a:pt x="870" y="9478"/>
                </a:cubicBezTo>
                <a:cubicBezTo>
                  <a:pt x="668" y="9978"/>
                  <a:pt x="453" y="10478"/>
                  <a:pt x="84" y="10871"/>
                </a:cubicBezTo>
                <a:cubicBezTo>
                  <a:pt x="60" y="10894"/>
                  <a:pt x="25" y="10918"/>
                  <a:pt x="1" y="10942"/>
                </a:cubicBezTo>
                <a:cubicBezTo>
                  <a:pt x="417" y="15347"/>
                  <a:pt x="2989" y="19098"/>
                  <a:pt x="6597" y="20991"/>
                </a:cubicBezTo>
                <a:cubicBezTo>
                  <a:pt x="8285" y="21882"/>
                  <a:pt x="10144" y="22329"/>
                  <a:pt x="12002" y="22329"/>
                </a:cubicBezTo>
                <a:cubicBezTo>
                  <a:pt x="13891" y="22329"/>
                  <a:pt x="15780" y="21868"/>
                  <a:pt x="17491" y="20943"/>
                </a:cubicBezTo>
                <a:cubicBezTo>
                  <a:pt x="20444" y="19324"/>
                  <a:pt x="22635" y="16586"/>
                  <a:pt x="23539" y="13335"/>
                </a:cubicBezTo>
                <a:cubicBezTo>
                  <a:pt x="23170" y="12799"/>
                  <a:pt x="22944" y="12085"/>
                  <a:pt x="22813" y="11430"/>
                </a:cubicBezTo>
                <a:cubicBezTo>
                  <a:pt x="22396" y="9382"/>
                  <a:pt x="22230" y="7275"/>
                  <a:pt x="22349" y="5191"/>
                </a:cubicBezTo>
                <a:lnTo>
                  <a:pt x="22349" y="5191"/>
                </a:lnTo>
                <a:cubicBezTo>
                  <a:pt x="21670" y="5668"/>
                  <a:pt x="20884" y="5941"/>
                  <a:pt x="20063" y="5989"/>
                </a:cubicBezTo>
                <a:cubicBezTo>
                  <a:pt x="20372" y="5013"/>
                  <a:pt x="20587" y="4025"/>
                  <a:pt x="20706" y="3013"/>
                </a:cubicBezTo>
                <a:lnTo>
                  <a:pt x="20706" y="3013"/>
                </a:lnTo>
                <a:cubicBezTo>
                  <a:pt x="19241" y="3798"/>
                  <a:pt x="17634" y="4287"/>
                  <a:pt x="15979" y="4429"/>
                </a:cubicBezTo>
                <a:lnTo>
                  <a:pt x="16681" y="1679"/>
                </a:lnTo>
                <a:lnTo>
                  <a:pt x="16681" y="1679"/>
                </a:lnTo>
                <a:cubicBezTo>
                  <a:pt x="15038" y="3155"/>
                  <a:pt x="13098" y="4251"/>
                  <a:pt x="10990" y="4882"/>
                </a:cubicBezTo>
                <a:cubicBezTo>
                  <a:pt x="11633" y="3334"/>
                  <a:pt x="11955" y="1679"/>
                  <a:pt x="119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a:off x="1947592" y="1543596"/>
            <a:ext cx="933021" cy="604712"/>
          </a:xfrm>
          <a:custGeom>
            <a:avLst/>
            <a:gdLst/>
            <a:ahLst/>
            <a:cxnLst/>
            <a:rect l="l" t="t" r="r" b="b"/>
            <a:pathLst>
              <a:path w="24159" h="15658" extrusionOk="0">
                <a:moveTo>
                  <a:pt x="12073" y="0"/>
                </a:moveTo>
                <a:cubicBezTo>
                  <a:pt x="8501" y="0"/>
                  <a:pt x="5251" y="1489"/>
                  <a:pt x="2786" y="3941"/>
                </a:cubicBezTo>
                <a:cubicBezTo>
                  <a:pt x="977" y="6227"/>
                  <a:pt x="0" y="9073"/>
                  <a:pt x="12" y="11990"/>
                </a:cubicBezTo>
                <a:cubicBezTo>
                  <a:pt x="12" y="12419"/>
                  <a:pt x="36" y="12835"/>
                  <a:pt x="84" y="13252"/>
                </a:cubicBezTo>
                <a:cubicBezTo>
                  <a:pt x="108" y="13228"/>
                  <a:pt x="143" y="13204"/>
                  <a:pt x="167" y="13181"/>
                </a:cubicBezTo>
                <a:cubicBezTo>
                  <a:pt x="536" y="12788"/>
                  <a:pt x="762" y="12288"/>
                  <a:pt x="953" y="11788"/>
                </a:cubicBezTo>
                <a:cubicBezTo>
                  <a:pt x="1739" y="9823"/>
                  <a:pt x="2346" y="7787"/>
                  <a:pt x="2751" y="5727"/>
                </a:cubicBezTo>
                <a:cubicBezTo>
                  <a:pt x="2846" y="6608"/>
                  <a:pt x="2882" y="7501"/>
                  <a:pt x="2846" y="8394"/>
                </a:cubicBezTo>
                <a:cubicBezTo>
                  <a:pt x="6382" y="7180"/>
                  <a:pt x="9549" y="5084"/>
                  <a:pt x="12050" y="2310"/>
                </a:cubicBezTo>
                <a:lnTo>
                  <a:pt x="12050" y="2310"/>
                </a:lnTo>
                <a:cubicBezTo>
                  <a:pt x="12038" y="3989"/>
                  <a:pt x="11716" y="5644"/>
                  <a:pt x="11073" y="7192"/>
                </a:cubicBezTo>
                <a:cubicBezTo>
                  <a:pt x="13181" y="6561"/>
                  <a:pt x="15121" y="5465"/>
                  <a:pt x="16764" y="3989"/>
                </a:cubicBezTo>
                <a:lnTo>
                  <a:pt x="16764" y="3989"/>
                </a:lnTo>
                <a:lnTo>
                  <a:pt x="16062" y="6739"/>
                </a:lnTo>
                <a:cubicBezTo>
                  <a:pt x="17717" y="6597"/>
                  <a:pt x="19324" y="6108"/>
                  <a:pt x="20789" y="5323"/>
                </a:cubicBezTo>
                <a:lnTo>
                  <a:pt x="20789" y="5323"/>
                </a:lnTo>
                <a:cubicBezTo>
                  <a:pt x="20682" y="6335"/>
                  <a:pt x="20455" y="7335"/>
                  <a:pt x="20146" y="8299"/>
                </a:cubicBezTo>
                <a:cubicBezTo>
                  <a:pt x="20967" y="8251"/>
                  <a:pt x="21753" y="7978"/>
                  <a:pt x="22432" y="7501"/>
                </a:cubicBezTo>
                <a:lnTo>
                  <a:pt x="22432" y="7501"/>
                </a:lnTo>
                <a:cubicBezTo>
                  <a:pt x="22325" y="9597"/>
                  <a:pt x="22479" y="11692"/>
                  <a:pt x="22896" y="13740"/>
                </a:cubicBezTo>
                <a:cubicBezTo>
                  <a:pt x="23027" y="14407"/>
                  <a:pt x="23241" y="15109"/>
                  <a:pt x="23622" y="15657"/>
                </a:cubicBezTo>
                <a:cubicBezTo>
                  <a:pt x="23968" y="14467"/>
                  <a:pt x="24146" y="13228"/>
                  <a:pt x="24146" y="12002"/>
                </a:cubicBezTo>
                <a:cubicBezTo>
                  <a:pt x="24158" y="9073"/>
                  <a:pt x="23182" y="6239"/>
                  <a:pt x="21372" y="3941"/>
                </a:cubicBezTo>
                <a:cubicBezTo>
                  <a:pt x="18908" y="1489"/>
                  <a:pt x="15645" y="0"/>
                  <a:pt x="12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a:off x="1963427" y="1879898"/>
            <a:ext cx="890770" cy="265242"/>
          </a:xfrm>
          <a:custGeom>
            <a:avLst/>
            <a:gdLst/>
            <a:ahLst/>
            <a:cxnLst/>
            <a:rect l="l" t="t" r="r" b="b"/>
            <a:pathLst>
              <a:path w="23065" h="6868" extrusionOk="0">
                <a:moveTo>
                  <a:pt x="20793" y="0"/>
                </a:moveTo>
                <a:cubicBezTo>
                  <a:pt x="20671" y="0"/>
                  <a:pt x="20548" y="14"/>
                  <a:pt x="20426" y="44"/>
                </a:cubicBezTo>
                <a:cubicBezTo>
                  <a:pt x="17819" y="686"/>
                  <a:pt x="15152" y="1044"/>
                  <a:pt x="12473" y="1091"/>
                </a:cubicBezTo>
                <a:cubicBezTo>
                  <a:pt x="12294" y="1091"/>
                  <a:pt x="12128" y="1175"/>
                  <a:pt x="12009" y="1306"/>
                </a:cubicBezTo>
                <a:cubicBezTo>
                  <a:pt x="11884" y="1454"/>
                  <a:pt x="11708" y="1529"/>
                  <a:pt x="11532" y="1529"/>
                </a:cubicBezTo>
                <a:cubicBezTo>
                  <a:pt x="11357" y="1529"/>
                  <a:pt x="11181" y="1454"/>
                  <a:pt x="11056" y="1306"/>
                </a:cubicBezTo>
                <a:cubicBezTo>
                  <a:pt x="10937" y="1175"/>
                  <a:pt x="10770" y="1091"/>
                  <a:pt x="10580" y="1091"/>
                </a:cubicBezTo>
                <a:cubicBezTo>
                  <a:pt x="7901" y="1044"/>
                  <a:pt x="5234" y="686"/>
                  <a:pt x="2638" y="44"/>
                </a:cubicBezTo>
                <a:cubicBezTo>
                  <a:pt x="2517" y="14"/>
                  <a:pt x="2395" y="0"/>
                  <a:pt x="2274" y="0"/>
                </a:cubicBezTo>
                <a:cubicBezTo>
                  <a:pt x="1108" y="0"/>
                  <a:pt x="0" y="1289"/>
                  <a:pt x="162" y="2734"/>
                </a:cubicBezTo>
                <a:cubicBezTo>
                  <a:pt x="329" y="4342"/>
                  <a:pt x="1364" y="6211"/>
                  <a:pt x="4472" y="6711"/>
                </a:cubicBezTo>
                <a:cubicBezTo>
                  <a:pt x="5152" y="6820"/>
                  <a:pt x="5761" y="6868"/>
                  <a:pt x="6306" y="6868"/>
                </a:cubicBezTo>
                <a:cubicBezTo>
                  <a:pt x="9530" y="6868"/>
                  <a:pt x="10518" y="5182"/>
                  <a:pt x="10782" y="4306"/>
                </a:cubicBezTo>
                <a:cubicBezTo>
                  <a:pt x="10866" y="3961"/>
                  <a:pt x="11163" y="3699"/>
                  <a:pt x="11520" y="3687"/>
                </a:cubicBezTo>
                <a:lnTo>
                  <a:pt x="11532" y="3687"/>
                </a:lnTo>
                <a:cubicBezTo>
                  <a:pt x="11890" y="3699"/>
                  <a:pt x="12199" y="3949"/>
                  <a:pt x="12282" y="4306"/>
                </a:cubicBezTo>
                <a:cubicBezTo>
                  <a:pt x="12537" y="5182"/>
                  <a:pt x="13523" y="6868"/>
                  <a:pt x="16747" y="6868"/>
                </a:cubicBezTo>
                <a:cubicBezTo>
                  <a:pt x="17292" y="6868"/>
                  <a:pt x="17901" y="6820"/>
                  <a:pt x="18581" y="6711"/>
                </a:cubicBezTo>
                <a:cubicBezTo>
                  <a:pt x="21688" y="6211"/>
                  <a:pt x="22724" y="4354"/>
                  <a:pt x="22903" y="2734"/>
                </a:cubicBezTo>
                <a:cubicBezTo>
                  <a:pt x="23065" y="1279"/>
                  <a:pt x="21958" y="0"/>
                  <a:pt x="20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a:off x="2050668" y="1939489"/>
            <a:ext cx="285981" cy="138221"/>
          </a:xfrm>
          <a:custGeom>
            <a:avLst/>
            <a:gdLst/>
            <a:ahLst/>
            <a:cxnLst/>
            <a:rect l="l" t="t" r="r" b="b"/>
            <a:pathLst>
              <a:path w="7405" h="3579" extrusionOk="0">
                <a:moveTo>
                  <a:pt x="965" y="0"/>
                </a:moveTo>
                <a:cubicBezTo>
                  <a:pt x="444" y="0"/>
                  <a:pt x="1" y="434"/>
                  <a:pt x="22" y="977"/>
                </a:cubicBezTo>
                <a:cubicBezTo>
                  <a:pt x="58" y="1894"/>
                  <a:pt x="606" y="3108"/>
                  <a:pt x="3070" y="3489"/>
                </a:cubicBezTo>
                <a:cubicBezTo>
                  <a:pt x="3471" y="3551"/>
                  <a:pt x="3836" y="3579"/>
                  <a:pt x="4169" y="3579"/>
                </a:cubicBezTo>
                <a:cubicBezTo>
                  <a:pt x="5637" y="3579"/>
                  <a:pt x="6476" y="3038"/>
                  <a:pt x="6952" y="2465"/>
                </a:cubicBezTo>
                <a:cubicBezTo>
                  <a:pt x="7404" y="1918"/>
                  <a:pt x="7106" y="1072"/>
                  <a:pt x="6404" y="941"/>
                </a:cubicBezTo>
                <a:lnTo>
                  <a:pt x="1118" y="13"/>
                </a:lnTo>
                <a:cubicBezTo>
                  <a:pt x="1066" y="4"/>
                  <a:pt x="1015" y="0"/>
                  <a:pt x="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a:off x="2476373" y="1939489"/>
            <a:ext cx="286445" cy="138221"/>
          </a:xfrm>
          <a:custGeom>
            <a:avLst/>
            <a:gdLst/>
            <a:ahLst/>
            <a:cxnLst/>
            <a:rect l="l" t="t" r="r" b="b"/>
            <a:pathLst>
              <a:path w="7417" h="3579" extrusionOk="0">
                <a:moveTo>
                  <a:pt x="6443" y="0"/>
                </a:moveTo>
                <a:cubicBezTo>
                  <a:pt x="6392" y="0"/>
                  <a:pt x="6340" y="4"/>
                  <a:pt x="6287" y="13"/>
                </a:cubicBezTo>
                <a:lnTo>
                  <a:pt x="1025" y="941"/>
                </a:lnTo>
                <a:cubicBezTo>
                  <a:pt x="310" y="1072"/>
                  <a:pt x="1" y="1918"/>
                  <a:pt x="465" y="2465"/>
                </a:cubicBezTo>
                <a:cubicBezTo>
                  <a:pt x="940" y="3038"/>
                  <a:pt x="1780" y="3579"/>
                  <a:pt x="3247" y="3579"/>
                </a:cubicBezTo>
                <a:cubicBezTo>
                  <a:pt x="3580" y="3579"/>
                  <a:pt x="3946" y="3551"/>
                  <a:pt x="4346" y="3489"/>
                </a:cubicBezTo>
                <a:cubicBezTo>
                  <a:pt x="6811" y="3108"/>
                  <a:pt x="7359" y="1894"/>
                  <a:pt x="7394" y="977"/>
                </a:cubicBezTo>
                <a:cubicBezTo>
                  <a:pt x="7416" y="434"/>
                  <a:pt x="6972" y="0"/>
                  <a:pt x="6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a:off x="2205533" y="2441163"/>
            <a:ext cx="420804" cy="124009"/>
          </a:xfrm>
          <a:custGeom>
            <a:avLst/>
            <a:gdLst/>
            <a:ahLst/>
            <a:cxnLst/>
            <a:rect l="l" t="t" r="r" b="b"/>
            <a:pathLst>
              <a:path w="10896" h="3211" extrusionOk="0">
                <a:moveTo>
                  <a:pt x="10895" y="0"/>
                </a:moveTo>
                <a:cubicBezTo>
                  <a:pt x="9182" y="932"/>
                  <a:pt x="7289" y="1397"/>
                  <a:pt x="5397" y="1397"/>
                </a:cubicBezTo>
                <a:cubicBezTo>
                  <a:pt x="3542" y="1397"/>
                  <a:pt x="1687" y="950"/>
                  <a:pt x="1" y="60"/>
                </a:cubicBezTo>
                <a:lnTo>
                  <a:pt x="1" y="1917"/>
                </a:lnTo>
                <a:cubicBezTo>
                  <a:pt x="1239" y="2569"/>
                  <a:pt x="3008" y="3210"/>
                  <a:pt x="5160" y="3210"/>
                </a:cubicBezTo>
                <a:cubicBezTo>
                  <a:pt x="6858" y="3210"/>
                  <a:pt x="8794" y="2811"/>
                  <a:pt x="10895" y="1703"/>
                </a:cubicBezTo>
                <a:lnTo>
                  <a:pt x="108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a:off x="2205533" y="2506894"/>
            <a:ext cx="420804" cy="233999"/>
          </a:xfrm>
          <a:custGeom>
            <a:avLst/>
            <a:gdLst/>
            <a:ahLst/>
            <a:cxnLst/>
            <a:rect l="l" t="t" r="r" b="b"/>
            <a:pathLst>
              <a:path w="10896" h="6059" extrusionOk="0">
                <a:moveTo>
                  <a:pt x="10895" y="1"/>
                </a:moveTo>
                <a:cubicBezTo>
                  <a:pt x="8794" y="1109"/>
                  <a:pt x="6858" y="1508"/>
                  <a:pt x="5160" y="1508"/>
                </a:cubicBezTo>
                <a:cubicBezTo>
                  <a:pt x="3008" y="1508"/>
                  <a:pt x="1239" y="867"/>
                  <a:pt x="1" y="215"/>
                </a:cubicBezTo>
                <a:lnTo>
                  <a:pt x="1" y="4859"/>
                </a:lnTo>
                <a:cubicBezTo>
                  <a:pt x="1708" y="5659"/>
                  <a:pt x="3550" y="6058"/>
                  <a:pt x="5391" y="6058"/>
                </a:cubicBezTo>
                <a:cubicBezTo>
                  <a:pt x="7273" y="6058"/>
                  <a:pt x="9156" y="5642"/>
                  <a:pt x="10895" y="4811"/>
                </a:cubicBezTo>
                <a:lnTo>
                  <a:pt x="108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a:off x="1482264" y="3298720"/>
            <a:ext cx="1840668" cy="83728"/>
          </a:xfrm>
          <a:custGeom>
            <a:avLst/>
            <a:gdLst/>
            <a:ahLst/>
            <a:cxnLst/>
            <a:rect l="l" t="t" r="r" b="b"/>
            <a:pathLst>
              <a:path w="47661" h="2168" extrusionOk="0">
                <a:moveTo>
                  <a:pt x="1548" y="1"/>
                </a:moveTo>
                <a:lnTo>
                  <a:pt x="0" y="2108"/>
                </a:lnTo>
                <a:lnTo>
                  <a:pt x="47661" y="2167"/>
                </a:lnTo>
                <a:lnTo>
                  <a:pt x="46054" y="108"/>
                </a:lnTo>
                <a:lnTo>
                  <a:pt x="1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a:off x="1482264" y="3380092"/>
            <a:ext cx="1840668" cy="730690"/>
          </a:xfrm>
          <a:custGeom>
            <a:avLst/>
            <a:gdLst/>
            <a:ahLst/>
            <a:cxnLst/>
            <a:rect l="l" t="t" r="r" b="b"/>
            <a:pathLst>
              <a:path w="47661" h="18920" extrusionOk="0">
                <a:moveTo>
                  <a:pt x="0" y="1"/>
                </a:moveTo>
                <a:lnTo>
                  <a:pt x="6299" y="18920"/>
                </a:lnTo>
                <a:lnTo>
                  <a:pt x="42113" y="18920"/>
                </a:lnTo>
                <a:lnTo>
                  <a:pt x="47661" y="60"/>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a:off x="2216115" y="3611387"/>
            <a:ext cx="398249" cy="268139"/>
          </a:xfrm>
          <a:custGeom>
            <a:avLst/>
            <a:gdLst/>
            <a:ahLst/>
            <a:cxnLst/>
            <a:rect l="l" t="t" r="r" b="b"/>
            <a:pathLst>
              <a:path w="10312" h="6943" extrusionOk="0">
                <a:moveTo>
                  <a:pt x="5156" y="1"/>
                </a:moveTo>
                <a:cubicBezTo>
                  <a:pt x="2310" y="1"/>
                  <a:pt x="1" y="1549"/>
                  <a:pt x="1" y="3465"/>
                </a:cubicBezTo>
                <a:cubicBezTo>
                  <a:pt x="1" y="5382"/>
                  <a:pt x="2310" y="6942"/>
                  <a:pt x="5156" y="6942"/>
                </a:cubicBezTo>
                <a:cubicBezTo>
                  <a:pt x="8002" y="6942"/>
                  <a:pt x="10311" y="5382"/>
                  <a:pt x="10311" y="3465"/>
                </a:cubicBezTo>
                <a:cubicBezTo>
                  <a:pt x="10311" y="1549"/>
                  <a:pt x="8002" y="1"/>
                  <a:pt x="5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a:off x="2259330" y="2293557"/>
            <a:ext cx="295713" cy="16259"/>
          </a:xfrm>
          <a:custGeom>
            <a:avLst/>
            <a:gdLst/>
            <a:ahLst/>
            <a:cxnLst/>
            <a:rect l="l" t="t" r="r" b="b"/>
            <a:pathLst>
              <a:path w="7657" h="421" extrusionOk="0">
                <a:moveTo>
                  <a:pt x="2906" y="1"/>
                </a:moveTo>
                <a:cubicBezTo>
                  <a:pt x="2596" y="1"/>
                  <a:pt x="2287" y="24"/>
                  <a:pt x="1977" y="24"/>
                </a:cubicBezTo>
                <a:cubicBezTo>
                  <a:pt x="1358" y="36"/>
                  <a:pt x="739" y="72"/>
                  <a:pt x="120" y="120"/>
                </a:cubicBezTo>
                <a:cubicBezTo>
                  <a:pt x="1" y="120"/>
                  <a:pt x="1" y="298"/>
                  <a:pt x="120" y="298"/>
                </a:cubicBezTo>
                <a:cubicBezTo>
                  <a:pt x="739" y="358"/>
                  <a:pt x="1358" y="382"/>
                  <a:pt x="1977" y="405"/>
                </a:cubicBezTo>
                <a:cubicBezTo>
                  <a:pt x="2225" y="405"/>
                  <a:pt x="2473" y="421"/>
                  <a:pt x="2720" y="421"/>
                </a:cubicBezTo>
                <a:cubicBezTo>
                  <a:pt x="2782" y="421"/>
                  <a:pt x="2844" y="420"/>
                  <a:pt x="2906" y="417"/>
                </a:cubicBezTo>
                <a:cubicBezTo>
                  <a:pt x="3216" y="405"/>
                  <a:pt x="3525" y="370"/>
                  <a:pt x="3835" y="358"/>
                </a:cubicBezTo>
                <a:lnTo>
                  <a:pt x="4299" y="358"/>
                </a:lnTo>
                <a:lnTo>
                  <a:pt x="4751" y="405"/>
                </a:lnTo>
                <a:cubicBezTo>
                  <a:pt x="4803" y="409"/>
                  <a:pt x="4856" y="411"/>
                  <a:pt x="4909" y="411"/>
                </a:cubicBezTo>
                <a:cubicBezTo>
                  <a:pt x="5015" y="411"/>
                  <a:pt x="5121" y="405"/>
                  <a:pt x="5216" y="405"/>
                </a:cubicBezTo>
                <a:lnTo>
                  <a:pt x="5680" y="393"/>
                </a:lnTo>
                <a:cubicBezTo>
                  <a:pt x="6299" y="370"/>
                  <a:pt x="6918" y="346"/>
                  <a:pt x="7538" y="298"/>
                </a:cubicBezTo>
                <a:cubicBezTo>
                  <a:pt x="7657" y="298"/>
                  <a:pt x="7657" y="120"/>
                  <a:pt x="7538" y="120"/>
                </a:cubicBezTo>
                <a:cubicBezTo>
                  <a:pt x="6918" y="72"/>
                  <a:pt x="6299" y="48"/>
                  <a:pt x="5680" y="24"/>
                </a:cubicBezTo>
                <a:lnTo>
                  <a:pt x="5216" y="12"/>
                </a:lnTo>
                <a:lnTo>
                  <a:pt x="4751" y="12"/>
                </a:lnTo>
                <a:lnTo>
                  <a:pt x="4299" y="60"/>
                </a:lnTo>
                <a:lnTo>
                  <a:pt x="3835" y="60"/>
                </a:lnTo>
                <a:cubicBezTo>
                  <a:pt x="3525" y="48"/>
                  <a:pt x="3216" y="12"/>
                  <a:pt x="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a:off x="2330584" y="2346930"/>
            <a:ext cx="154943" cy="27575"/>
          </a:xfrm>
          <a:custGeom>
            <a:avLst/>
            <a:gdLst/>
            <a:ahLst/>
            <a:cxnLst/>
            <a:rect l="l" t="t" r="r" b="b"/>
            <a:pathLst>
              <a:path w="4012" h="714" extrusionOk="0">
                <a:moveTo>
                  <a:pt x="121" y="0"/>
                </a:moveTo>
                <a:cubicBezTo>
                  <a:pt x="55" y="0"/>
                  <a:pt x="0" y="78"/>
                  <a:pt x="37" y="143"/>
                </a:cubicBezTo>
                <a:cubicBezTo>
                  <a:pt x="156" y="285"/>
                  <a:pt x="311" y="404"/>
                  <a:pt x="489" y="464"/>
                </a:cubicBezTo>
                <a:cubicBezTo>
                  <a:pt x="656" y="535"/>
                  <a:pt x="823" y="583"/>
                  <a:pt x="990" y="619"/>
                </a:cubicBezTo>
                <a:cubicBezTo>
                  <a:pt x="1323" y="690"/>
                  <a:pt x="1668" y="714"/>
                  <a:pt x="2013" y="714"/>
                </a:cubicBezTo>
                <a:cubicBezTo>
                  <a:pt x="2347" y="714"/>
                  <a:pt x="2692" y="666"/>
                  <a:pt x="3026" y="607"/>
                </a:cubicBezTo>
                <a:cubicBezTo>
                  <a:pt x="3192" y="559"/>
                  <a:pt x="3359" y="512"/>
                  <a:pt x="3526" y="452"/>
                </a:cubicBezTo>
                <a:cubicBezTo>
                  <a:pt x="3692" y="393"/>
                  <a:pt x="3847" y="285"/>
                  <a:pt x="3966" y="143"/>
                </a:cubicBezTo>
                <a:cubicBezTo>
                  <a:pt x="4012" y="78"/>
                  <a:pt x="3959" y="0"/>
                  <a:pt x="3900" y="0"/>
                </a:cubicBezTo>
                <a:cubicBezTo>
                  <a:pt x="3882" y="0"/>
                  <a:pt x="3863" y="7"/>
                  <a:pt x="3847" y="23"/>
                </a:cubicBezTo>
                <a:cubicBezTo>
                  <a:pt x="3728" y="119"/>
                  <a:pt x="3585" y="178"/>
                  <a:pt x="3442" y="214"/>
                </a:cubicBezTo>
                <a:cubicBezTo>
                  <a:pt x="3287" y="262"/>
                  <a:pt x="3133" y="297"/>
                  <a:pt x="2978" y="321"/>
                </a:cubicBezTo>
                <a:cubicBezTo>
                  <a:pt x="2656" y="369"/>
                  <a:pt x="2335" y="393"/>
                  <a:pt x="2013" y="393"/>
                </a:cubicBezTo>
                <a:cubicBezTo>
                  <a:pt x="1692" y="393"/>
                  <a:pt x="1359" y="369"/>
                  <a:pt x="1049" y="333"/>
                </a:cubicBezTo>
                <a:cubicBezTo>
                  <a:pt x="882" y="309"/>
                  <a:pt x="728" y="273"/>
                  <a:pt x="585" y="226"/>
                </a:cubicBezTo>
                <a:cubicBezTo>
                  <a:pt x="442" y="190"/>
                  <a:pt x="299" y="119"/>
                  <a:pt x="192" y="23"/>
                </a:cubicBezTo>
                <a:lnTo>
                  <a:pt x="180" y="23"/>
                </a:lnTo>
                <a:cubicBezTo>
                  <a:pt x="161" y="7"/>
                  <a:pt x="140" y="0"/>
                  <a:pt x="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a:off x="2314518" y="2157460"/>
            <a:ext cx="180742" cy="50592"/>
          </a:xfrm>
          <a:custGeom>
            <a:avLst/>
            <a:gdLst/>
            <a:ahLst/>
            <a:cxnLst/>
            <a:rect l="l" t="t" r="r" b="b"/>
            <a:pathLst>
              <a:path w="4680" h="1310" extrusionOk="0">
                <a:moveTo>
                  <a:pt x="715" y="0"/>
                </a:moveTo>
                <a:cubicBezTo>
                  <a:pt x="620" y="12"/>
                  <a:pt x="524" y="12"/>
                  <a:pt x="429" y="12"/>
                </a:cubicBezTo>
                <a:lnTo>
                  <a:pt x="286" y="12"/>
                </a:lnTo>
                <a:cubicBezTo>
                  <a:pt x="191" y="12"/>
                  <a:pt x="120" y="48"/>
                  <a:pt x="60" y="107"/>
                </a:cubicBezTo>
                <a:cubicBezTo>
                  <a:pt x="36" y="143"/>
                  <a:pt x="24" y="167"/>
                  <a:pt x="13" y="203"/>
                </a:cubicBezTo>
                <a:cubicBezTo>
                  <a:pt x="1" y="238"/>
                  <a:pt x="1" y="274"/>
                  <a:pt x="13" y="310"/>
                </a:cubicBezTo>
                <a:cubicBezTo>
                  <a:pt x="24" y="381"/>
                  <a:pt x="60" y="453"/>
                  <a:pt x="120" y="500"/>
                </a:cubicBezTo>
                <a:cubicBezTo>
                  <a:pt x="370" y="774"/>
                  <a:pt x="691" y="977"/>
                  <a:pt x="1048" y="1096"/>
                </a:cubicBezTo>
                <a:cubicBezTo>
                  <a:pt x="1453" y="1239"/>
                  <a:pt x="1882" y="1310"/>
                  <a:pt x="2310" y="1310"/>
                </a:cubicBezTo>
                <a:cubicBezTo>
                  <a:pt x="2739" y="1310"/>
                  <a:pt x="3156" y="1239"/>
                  <a:pt x="3561" y="1096"/>
                </a:cubicBezTo>
                <a:cubicBezTo>
                  <a:pt x="3763" y="1012"/>
                  <a:pt x="3953" y="917"/>
                  <a:pt x="4132" y="810"/>
                </a:cubicBezTo>
                <a:cubicBezTo>
                  <a:pt x="4227" y="750"/>
                  <a:pt x="4311" y="703"/>
                  <a:pt x="4394" y="631"/>
                </a:cubicBezTo>
                <a:cubicBezTo>
                  <a:pt x="4537" y="524"/>
                  <a:pt x="4680" y="405"/>
                  <a:pt x="4656" y="215"/>
                </a:cubicBezTo>
                <a:cubicBezTo>
                  <a:pt x="4641" y="34"/>
                  <a:pt x="4417" y="1"/>
                  <a:pt x="4209" y="1"/>
                </a:cubicBezTo>
                <a:cubicBezTo>
                  <a:pt x="4088" y="1"/>
                  <a:pt x="3972" y="12"/>
                  <a:pt x="3906" y="12"/>
                </a:cubicBezTo>
                <a:lnTo>
                  <a:pt x="2310" y="12"/>
                </a:lnTo>
                <a:lnTo>
                  <a:pt x="1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a:off x="1874949" y="2070990"/>
            <a:ext cx="144400" cy="274974"/>
          </a:xfrm>
          <a:custGeom>
            <a:avLst/>
            <a:gdLst/>
            <a:ahLst/>
            <a:cxnLst/>
            <a:rect l="l" t="t" r="r" b="b"/>
            <a:pathLst>
              <a:path w="3739" h="7120" extrusionOk="0">
                <a:moveTo>
                  <a:pt x="95" y="1"/>
                </a:moveTo>
                <a:cubicBezTo>
                  <a:pt x="36" y="501"/>
                  <a:pt x="12" y="1013"/>
                  <a:pt x="0" y="1525"/>
                </a:cubicBezTo>
                <a:cubicBezTo>
                  <a:pt x="97" y="1498"/>
                  <a:pt x="196" y="1486"/>
                  <a:pt x="298" y="1486"/>
                </a:cubicBezTo>
                <a:cubicBezTo>
                  <a:pt x="971" y="1486"/>
                  <a:pt x="1718" y="2052"/>
                  <a:pt x="2131" y="2942"/>
                </a:cubicBezTo>
                <a:cubicBezTo>
                  <a:pt x="2655" y="4049"/>
                  <a:pt x="2465" y="5240"/>
                  <a:pt x="1715" y="5597"/>
                </a:cubicBezTo>
                <a:cubicBezTo>
                  <a:pt x="1568" y="5664"/>
                  <a:pt x="1415" y="5695"/>
                  <a:pt x="1257" y="5695"/>
                </a:cubicBezTo>
                <a:cubicBezTo>
                  <a:pt x="966" y="5695"/>
                  <a:pt x="663" y="5587"/>
                  <a:pt x="369" y="5394"/>
                </a:cubicBezTo>
                <a:lnTo>
                  <a:pt x="369" y="5394"/>
                </a:lnTo>
                <a:cubicBezTo>
                  <a:pt x="465" y="5811"/>
                  <a:pt x="560" y="6216"/>
                  <a:pt x="679" y="6621"/>
                </a:cubicBezTo>
                <a:cubicBezTo>
                  <a:pt x="1174" y="6943"/>
                  <a:pt x="1678" y="7119"/>
                  <a:pt x="2135" y="7119"/>
                </a:cubicBezTo>
                <a:cubicBezTo>
                  <a:pt x="2404" y="7119"/>
                  <a:pt x="2657" y="7058"/>
                  <a:pt x="2882" y="6930"/>
                </a:cubicBezTo>
                <a:cubicBezTo>
                  <a:pt x="3453" y="6597"/>
                  <a:pt x="3739" y="5883"/>
                  <a:pt x="3727" y="5013"/>
                </a:cubicBezTo>
                <a:cubicBezTo>
                  <a:pt x="3060" y="3906"/>
                  <a:pt x="2560" y="2704"/>
                  <a:pt x="2262" y="1442"/>
                </a:cubicBezTo>
                <a:cubicBezTo>
                  <a:pt x="1596" y="656"/>
                  <a:pt x="810" y="144"/>
                  <a:pt x="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a:off x="1874485" y="2128032"/>
            <a:ext cx="103038" cy="162938"/>
          </a:xfrm>
          <a:custGeom>
            <a:avLst/>
            <a:gdLst/>
            <a:ahLst/>
            <a:cxnLst/>
            <a:rect l="l" t="t" r="r" b="b"/>
            <a:pathLst>
              <a:path w="2668" h="4219" extrusionOk="0">
                <a:moveTo>
                  <a:pt x="296" y="1"/>
                </a:moveTo>
                <a:cubicBezTo>
                  <a:pt x="199" y="1"/>
                  <a:pt x="104" y="12"/>
                  <a:pt x="12" y="36"/>
                </a:cubicBezTo>
                <a:cubicBezTo>
                  <a:pt x="12" y="155"/>
                  <a:pt x="12" y="262"/>
                  <a:pt x="12" y="369"/>
                </a:cubicBezTo>
                <a:cubicBezTo>
                  <a:pt x="0" y="1560"/>
                  <a:pt x="131" y="2751"/>
                  <a:pt x="381" y="3917"/>
                </a:cubicBezTo>
                <a:cubicBezTo>
                  <a:pt x="667" y="4110"/>
                  <a:pt x="973" y="4218"/>
                  <a:pt x="1266" y="4218"/>
                </a:cubicBezTo>
                <a:cubicBezTo>
                  <a:pt x="1425" y="4218"/>
                  <a:pt x="1580" y="4187"/>
                  <a:pt x="1727" y="4120"/>
                </a:cubicBezTo>
                <a:cubicBezTo>
                  <a:pt x="2477" y="3763"/>
                  <a:pt x="2667" y="2572"/>
                  <a:pt x="2143" y="1465"/>
                </a:cubicBezTo>
                <a:cubicBezTo>
                  <a:pt x="1727" y="569"/>
                  <a:pt x="972" y="1"/>
                  <a:pt x="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a:off x="2623977" y="2743248"/>
            <a:ext cx="59359" cy="59359"/>
          </a:xfrm>
          <a:custGeom>
            <a:avLst/>
            <a:gdLst/>
            <a:ahLst/>
            <a:cxnLst/>
            <a:rect l="l" t="t" r="r" b="b"/>
            <a:pathLst>
              <a:path w="1537" h="1537" extrusionOk="0">
                <a:moveTo>
                  <a:pt x="763" y="1"/>
                </a:moveTo>
                <a:cubicBezTo>
                  <a:pt x="346" y="1"/>
                  <a:pt x="1" y="346"/>
                  <a:pt x="1" y="775"/>
                </a:cubicBezTo>
                <a:cubicBezTo>
                  <a:pt x="1" y="1203"/>
                  <a:pt x="346" y="1537"/>
                  <a:pt x="763" y="1537"/>
                </a:cubicBezTo>
                <a:cubicBezTo>
                  <a:pt x="1191" y="1537"/>
                  <a:pt x="1536" y="1203"/>
                  <a:pt x="1536" y="775"/>
                </a:cubicBezTo>
                <a:cubicBezTo>
                  <a:pt x="1536" y="346"/>
                  <a:pt x="1191"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a:off x="2159576" y="2743248"/>
            <a:ext cx="59359" cy="59359"/>
          </a:xfrm>
          <a:custGeom>
            <a:avLst/>
            <a:gdLst/>
            <a:ahLst/>
            <a:cxnLst/>
            <a:rect l="l" t="t" r="r" b="b"/>
            <a:pathLst>
              <a:path w="1537" h="1537" extrusionOk="0">
                <a:moveTo>
                  <a:pt x="774" y="1"/>
                </a:moveTo>
                <a:cubicBezTo>
                  <a:pt x="345" y="1"/>
                  <a:pt x="0" y="346"/>
                  <a:pt x="0" y="775"/>
                </a:cubicBezTo>
                <a:cubicBezTo>
                  <a:pt x="0" y="1203"/>
                  <a:pt x="345" y="1537"/>
                  <a:pt x="774" y="1537"/>
                </a:cubicBezTo>
                <a:cubicBezTo>
                  <a:pt x="1191" y="1537"/>
                  <a:pt x="1536" y="1203"/>
                  <a:pt x="1536" y="775"/>
                </a:cubicBezTo>
                <a:cubicBezTo>
                  <a:pt x="1536" y="346"/>
                  <a:pt x="1191"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a:off x="2653405" y="2773140"/>
            <a:ext cx="39" cy="381681"/>
          </a:xfrm>
          <a:custGeom>
            <a:avLst/>
            <a:gdLst/>
            <a:ahLst/>
            <a:cxnLst/>
            <a:rect l="l" t="t" r="r" b="b"/>
            <a:pathLst>
              <a:path w="1" h="9883" extrusionOk="0">
                <a:moveTo>
                  <a:pt x="1" y="1"/>
                </a:moveTo>
                <a:lnTo>
                  <a:pt x="1" y="9883"/>
                </a:lnTo>
              </a:path>
            </a:pathLst>
          </a:custGeom>
          <a:solidFill>
            <a:srgbClr val="251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a:off x="2653405" y="2773140"/>
            <a:ext cx="39" cy="381681"/>
          </a:xfrm>
          <a:custGeom>
            <a:avLst/>
            <a:gdLst/>
            <a:ahLst/>
            <a:cxnLst/>
            <a:rect l="l" t="t" r="r" b="b"/>
            <a:pathLst>
              <a:path w="1" h="9883" fill="none" extrusionOk="0">
                <a:moveTo>
                  <a:pt x="1" y="1"/>
                </a:moveTo>
                <a:lnTo>
                  <a:pt x="1" y="9883"/>
                </a:lnTo>
              </a:path>
            </a:pathLst>
          </a:custGeom>
          <a:noFill/>
          <a:ln w="7150" cap="rnd" cmpd="sng">
            <a:solidFill>
              <a:srgbClr val="C3AE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a:off x="2189467" y="2773140"/>
            <a:ext cx="39" cy="381681"/>
          </a:xfrm>
          <a:custGeom>
            <a:avLst/>
            <a:gdLst/>
            <a:ahLst/>
            <a:cxnLst/>
            <a:rect l="l" t="t" r="r" b="b"/>
            <a:pathLst>
              <a:path w="1" h="9883" extrusionOk="0">
                <a:moveTo>
                  <a:pt x="0" y="1"/>
                </a:moveTo>
                <a:lnTo>
                  <a:pt x="0" y="9883"/>
                </a:lnTo>
              </a:path>
            </a:pathLst>
          </a:custGeom>
          <a:solidFill>
            <a:srgbClr val="2517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a:off x="2189467" y="2773140"/>
            <a:ext cx="39" cy="381681"/>
          </a:xfrm>
          <a:custGeom>
            <a:avLst/>
            <a:gdLst/>
            <a:ahLst/>
            <a:cxnLst/>
            <a:rect l="l" t="t" r="r" b="b"/>
            <a:pathLst>
              <a:path w="1" h="9883" fill="none" extrusionOk="0">
                <a:moveTo>
                  <a:pt x="0" y="1"/>
                </a:moveTo>
                <a:lnTo>
                  <a:pt x="0" y="9883"/>
                </a:lnTo>
              </a:path>
            </a:pathLst>
          </a:custGeom>
          <a:noFill/>
          <a:ln w="7150" cap="rnd" cmpd="sng">
            <a:solidFill>
              <a:srgbClr val="C3AE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a:off x="2627182" y="3146055"/>
            <a:ext cx="52948" cy="80059"/>
          </a:xfrm>
          <a:custGeom>
            <a:avLst/>
            <a:gdLst/>
            <a:ahLst/>
            <a:cxnLst/>
            <a:rect l="l" t="t" r="r" b="b"/>
            <a:pathLst>
              <a:path w="1371" h="2073" extrusionOk="0">
                <a:moveTo>
                  <a:pt x="144" y="1"/>
                </a:moveTo>
                <a:lnTo>
                  <a:pt x="25" y="1358"/>
                </a:lnTo>
                <a:cubicBezTo>
                  <a:pt x="1" y="1739"/>
                  <a:pt x="299" y="2072"/>
                  <a:pt x="680" y="2072"/>
                </a:cubicBezTo>
                <a:cubicBezTo>
                  <a:pt x="1061" y="2072"/>
                  <a:pt x="1370" y="1739"/>
                  <a:pt x="1334" y="1358"/>
                </a:cubicBez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a:off x="2162781" y="3146055"/>
            <a:ext cx="52909" cy="80059"/>
          </a:xfrm>
          <a:custGeom>
            <a:avLst/>
            <a:gdLst/>
            <a:ahLst/>
            <a:cxnLst/>
            <a:rect l="l" t="t" r="r" b="b"/>
            <a:pathLst>
              <a:path w="1370" h="2073" extrusionOk="0">
                <a:moveTo>
                  <a:pt x="155" y="1"/>
                </a:moveTo>
                <a:lnTo>
                  <a:pt x="36" y="1358"/>
                </a:lnTo>
                <a:cubicBezTo>
                  <a:pt x="1" y="1739"/>
                  <a:pt x="310" y="2072"/>
                  <a:pt x="691" y="2072"/>
                </a:cubicBezTo>
                <a:cubicBezTo>
                  <a:pt x="1072" y="2072"/>
                  <a:pt x="1370" y="1739"/>
                  <a:pt x="1346" y="1358"/>
                </a:cubicBezTo>
                <a:lnTo>
                  <a:pt x="1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a:off x="1234403" y="1864103"/>
            <a:ext cx="2283060" cy="2283021"/>
          </a:xfrm>
          <a:custGeom>
            <a:avLst/>
            <a:gdLst/>
            <a:ahLst/>
            <a:cxnLst/>
            <a:rect l="l" t="t" r="r" b="b"/>
            <a:pathLst>
              <a:path w="59116" h="59115" fill="none" extrusionOk="0">
                <a:moveTo>
                  <a:pt x="1" y="0"/>
                </a:moveTo>
                <a:lnTo>
                  <a:pt x="59115" y="59115"/>
                </a:lnTo>
              </a:path>
            </a:pathLst>
          </a:custGeom>
          <a:solidFill>
            <a:schemeClr val="accent6"/>
          </a:solidFill>
          <a:ln w="64000" cap="flat" cmpd="sng">
            <a:solidFill>
              <a:schemeClr val="accent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TextBox 55">
            <a:extLst>
              <a:ext uri="{FF2B5EF4-FFF2-40B4-BE49-F238E27FC236}">
                <a16:creationId xmlns:a16="http://schemas.microsoft.com/office/drawing/2014/main" id="{90E57BFE-574C-45BF-B3EC-2A946231F3C3}"/>
              </a:ext>
            </a:extLst>
          </p:cNvPr>
          <p:cNvSpPr txBox="1"/>
          <p:nvPr/>
        </p:nvSpPr>
        <p:spPr>
          <a:xfrm>
            <a:off x="5368822" y="1351149"/>
            <a:ext cx="2647558" cy="954107"/>
          </a:xfrm>
          <a:prstGeom prst="rect">
            <a:avLst/>
          </a:prstGeom>
          <a:noFill/>
        </p:spPr>
        <p:txBody>
          <a:bodyPr wrap="square">
            <a:spAutoFit/>
          </a:bodyPr>
          <a:lstStyle/>
          <a:p>
            <a:r>
              <a:rPr lang="en-US" dirty="0"/>
              <a:t>when a user clicks on a link, downloads a malicious attachment or opens a rogue software program.</a:t>
            </a:r>
            <a:endParaRPr lang="en-IN" dirty="0"/>
          </a:p>
        </p:txBody>
      </p:sp>
      <p:sp>
        <p:nvSpPr>
          <p:cNvPr id="59" name="TextBox 58">
            <a:extLst>
              <a:ext uri="{FF2B5EF4-FFF2-40B4-BE49-F238E27FC236}">
                <a16:creationId xmlns:a16="http://schemas.microsoft.com/office/drawing/2014/main" id="{7951CF28-8541-4CB5-8C87-DF90B2FDCEFB}"/>
              </a:ext>
            </a:extLst>
          </p:cNvPr>
          <p:cNvSpPr txBox="1"/>
          <p:nvPr/>
        </p:nvSpPr>
        <p:spPr>
          <a:xfrm>
            <a:off x="5355650" y="3241118"/>
            <a:ext cx="2764241" cy="1169551"/>
          </a:xfrm>
          <a:prstGeom prst="rect">
            <a:avLst/>
          </a:prstGeom>
          <a:noFill/>
        </p:spPr>
        <p:txBody>
          <a:bodyPr wrap="square">
            <a:spAutoFit/>
          </a:bodyPr>
          <a:lstStyle/>
          <a:p>
            <a:r>
              <a:rPr lang="en-US" dirty="0"/>
              <a:t>attackers can use the malware to spy on your online activities, steal personal and financial information or use your device to hack other systems.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429E-0A0A-4DB8-932F-7E3120B19A09}"/>
              </a:ext>
            </a:extLst>
          </p:cNvPr>
          <p:cNvSpPr>
            <a:spLocks noGrp="1"/>
          </p:cNvSpPr>
          <p:nvPr>
            <p:ph type="title"/>
          </p:nvPr>
        </p:nvSpPr>
        <p:spPr>
          <a:xfrm>
            <a:off x="457200" y="187118"/>
            <a:ext cx="8229600" cy="572700"/>
          </a:xfrm>
        </p:spPr>
        <p:txBody>
          <a:bodyPr/>
          <a:lstStyle/>
          <a:p>
            <a:r>
              <a:rPr lang="en-US" dirty="0"/>
              <a:t>Malware Detection Techniques</a:t>
            </a:r>
            <a:endParaRPr lang="en-IN" dirty="0"/>
          </a:p>
        </p:txBody>
      </p:sp>
      <p:sp>
        <p:nvSpPr>
          <p:cNvPr id="3" name="TextBox 2">
            <a:extLst>
              <a:ext uri="{FF2B5EF4-FFF2-40B4-BE49-F238E27FC236}">
                <a16:creationId xmlns:a16="http://schemas.microsoft.com/office/drawing/2014/main" id="{ED83470A-6208-434D-83A5-05901C54847E}"/>
              </a:ext>
            </a:extLst>
          </p:cNvPr>
          <p:cNvSpPr txBox="1"/>
          <p:nvPr/>
        </p:nvSpPr>
        <p:spPr>
          <a:xfrm>
            <a:off x="316522" y="842387"/>
            <a:ext cx="5685693" cy="400110"/>
          </a:xfrm>
          <a:prstGeom prst="rect">
            <a:avLst/>
          </a:prstGeom>
          <a:noFill/>
        </p:spPr>
        <p:txBody>
          <a:bodyPr wrap="square" rtlCol="0">
            <a:spAutoFit/>
          </a:bodyPr>
          <a:lstStyle/>
          <a:p>
            <a:pPr marL="342900" indent="-342900">
              <a:buAutoNum type="arabicPeriod"/>
            </a:pPr>
            <a:r>
              <a:rPr lang="en-US" sz="2000" u="sng" dirty="0">
                <a:latin typeface="Sitka Small" panose="02000505000000020004" pitchFamily="2" charset="0"/>
              </a:rPr>
              <a:t>Signature detection </a:t>
            </a:r>
            <a:r>
              <a:rPr lang="en-US" sz="2000" dirty="0">
                <a:latin typeface="Sitka Small" panose="02000505000000020004" pitchFamily="2" charset="0"/>
              </a:rPr>
              <a:t>–</a:t>
            </a:r>
          </a:p>
        </p:txBody>
      </p:sp>
      <p:sp>
        <p:nvSpPr>
          <p:cNvPr id="6" name="TextBox 5">
            <a:extLst>
              <a:ext uri="{FF2B5EF4-FFF2-40B4-BE49-F238E27FC236}">
                <a16:creationId xmlns:a16="http://schemas.microsoft.com/office/drawing/2014/main" id="{73B9A31A-79EF-4435-9319-EA24BF588727}"/>
              </a:ext>
            </a:extLst>
          </p:cNvPr>
          <p:cNvSpPr txBox="1"/>
          <p:nvPr/>
        </p:nvSpPr>
        <p:spPr>
          <a:xfrm>
            <a:off x="430696" y="1242497"/>
            <a:ext cx="7692887" cy="4647426"/>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000" dirty="0">
                <a:latin typeface="Sitka Small" panose="02000505000000020004" pitchFamily="2" charset="0"/>
              </a:rPr>
              <a:t>In this method a </a:t>
            </a:r>
            <a:r>
              <a:rPr lang="en-US" sz="2000" dirty="0">
                <a:solidFill>
                  <a:srgbClr val="FF0000"/>
                </a:solidFill>
                <a:latin typeface="Sitka Small" panose="02000505000000020004" pitchFamily="2" charset="0"/>
              </a:rPr>
              <a:t>unique identifier </a:t>
            </a:r>
            <a:r>
              <a:rPr lang="en-US" sz="2000" dirty="0">
                <a:latin typeface="Sitka Small" panose="02000505000000020004" pitchFamily="2" charset="0"/>
              </a:rPr>
              <a:t>about the threat is stablished.</a:t>
            </a:r>
          </a:p>
          <a:p>
            <a:pPr marL="342900" indent="-342900">
              <a:lnSpc>
                <a:spcPct val="150000"/>
              </a:lnSpc>
              <a:buFont typeface="Wingdings" panose="05000000000000000000" pitchFamily="2" charset="2"/>
              <a:buChar char="q"/>
            </a:pPr>
            <a:r>
              <a:rPr lang="en-US" sz="2000" dirty="0">
                <a:latin typeface="Sitka Small" panose="02000505000000020004" pitchFamily="2" charset="0"/>
              </a:rPr>
              <a:t>With this identifier threat can be identified and detected.</a:t>
            </a:r>
          </a:p>
          <a:p>
            <a:pPr marL="342900" indent="-342900">
              <a:lnSpc>
                <a:spcPct val="150000"/>
              </a:lnSpc>
              <a:buFont typeface="Wingdings" panose="05000000000000000000" pitchFamily="2" charset="2"/>
              <a:buChar char="q"/>
            </a:pPr>
            <a:r>
              <a:rPr lang="en-US" sz="2000" dirty="0">
                <a:latin typeface="Sitka Small" panose="02000505000000020004" pitchFamily="2" charset="0"/>
              </a:rPr>
              <a:t>In virus scan this identifier is </a:t>
            </a:r>
            <a:r>
              <a:rPr lang="en-US" sz="2000" dirty="0">
                <a:solidFill>
                  <a:srgbClr val="FF0000"/>
                </a:solidFill>
                <a:latin typeface="Sitka Small" panose="02000505000000020004" pitchFamily="2" charset="0"/>
              </a:rPr>
              <a:t>Unique code template </a:t>
            </a:r>
            <a:r>
              <a:rPr lang="en-US" sz="2000" dirty="0">
                <a:latin typeface="Sitka Small" panose="02000505000000020004" pitchFamily="2" charset="0"/>
              </a:rPr>
              <a:t>that attached to a file.</a:t>
            </a:r>
          </a:p>
          <a:p>
            <a:pPr marL="342900" indent="-342900">
              <a:lnSpc>
                <a:spcPct val="150000"/>
              </a:lnSpc>
              <a:buFont typeface="Wingdings" panose="05000000000000000000" pitchFamily="2" charset="2"/>
              <a:buChar char="q"/>
            </a:pPr>
            <a:r>
              <a:rPr lang="en-US" sz="2000" dirty="0">
                <a:latin typeface="Sitka Small" panose="02000505000000020004" pitchFamily="2" charset="0"/>
              </a:rPr>
              <a:t>If this pattern or signature rediscovered ,the file may reported as infected.</a:t>
            </a:r>
          </a:p>
          <a:p>
            <a:endParaRPr lang="en-US" dirty="0"/>
          </a:p>
          <a:p>
            <a:endParaRPr lang="en-US" dirty="0"/>
          </a:p>
          <a:p>
            <a:endParaRPr lang="en-US" dirty="0"/>
          </a:p>
          <a:p>
            <a:endParaRPr lang="en-IN" dirty="0"/>
          </a:p>
        </p:txBody>
      </p:sp>
      <p:grpSp>
        <p:nvGrpSpPr>
          <p:cNvPr id="7" name="Google Shape;1052;p29">
            <a:extLst>
              <a:ext uri="{FF2B5EF4-FFF2-40B4-BE49-F238E27FC236}">
                <a16:creationId xmlns:a16="http://schemas.microsoft.com/office/drawing/2014/main" id="{FD5D6AD5-98BF-4A33-9FD5-C09BE79FD08D}"/>
              </a:ext>
            </a:extLst>
          </p:cNvPr>
          <p:cNvGrpSpPr/>
          <p:nvPr/>
        </p:nvGrpSpPr>
        <p:grpSpPr>
          <a:xfrm>
            <a:off x="7350761" y="61975"/>
            <a:ext cx="1574578" cy="1180522"/>
            <a:chOff x="2860488" y="1605775"/>
            <a:chExt cx="1149409" cy="821174"/>
          </a:xfrm>
        </p:grpSpPr>
        <p:sp>
          <p:nvSpPr>
            <p:cNvPr id="8" name="Google Shape;1053;p29">
              <a:extLst>
                <a:ext uri="{FF2B5EF4-FFF2-40B4-BE49-F238E27FC236}">
                  <a16:creationId xmlns:a16="http://schemas.microsoft.com/office/drawing/2014/main" id="{69BB8189-5B78-47F4-BDDC-7883663649AD}"/>
                </a:ext>
              </a:extLst>
            </p:cNvPr>
            <p:cNvSpPr/>
            <p:nvPr/>
          </p:nvSpPr>
          <p:spPr>
            <a:xfrm>
              <a:off x="3339492" y="2092331"/>
              <a:ext cx="117788" cy="334618"/>
            </a:xfrm>
            <a:custGeom>
              <a:avLst/>
              <a:gdLst/>
              <a:ahLst/>
              <a:cxnLst/>
              <a:rect l="l" t="t" r="r" b="b"/>
              <a:pathLst>
                <a:path w="3525" h="10014" extrusionOk="0">
                  <a:moveTo>
                    <a:pt x="632" y="0"/>
                  </a:moveTo>
                  <a:lnTo>
                    <a:pt x="1" y="10014"/>
                  </a:lnTo>
                  <a:lnTo>
                    <a:pt x="3525" y="10014"/>
                  </a:lnTo>
                  <a:lnTo>
                    <a:pt x="29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4;p29">
              <a:extLst>
                <a:ext uri="{FF2B5EF4-FFF2-40B4-BE49-F238E27FC236}">
                  <a16:creationId xmlns:a16="http://schemas.microsoft.com/office/drawing/2014/main" id="{BAEC8CAA-2657-464D-B63E-BEE91600F400}"/>
                </a:ext>
              </a:extLst>
            </p:cNvPr>
            <p:cNvSpPr/>
            <p:nvPr/>
          </p:nvSpPr>
          <p:spPr>
            <a:xfrm>
              <a:off x="2932096" y="1683733"/>
              <a:ext cx="932980" cy="646146"/>
            </a:xfrm>
            <a:custGeom>
              <a:avLst/>
              <a:gdLst/>
              <a:ahLst/>
              <a:cxnLst/>
              <a:rect l="l" t="t" r="r" b="b"/>
              <a:pathLst>
                <a:path w="27921" h="19337" extrusionOk="0">
                  <a:moveTo>
                    <a:pt x="429" y="1"/>
                  </a:moveTo>
                  <a:cubicBezTo>
                    <a:pt x="191" y="1"/>
                    <a:pt x="1" y="191"/>
                    <a:pt x="1" y="429"/>
                  </a:cubicBezTo>
                  <a:lnTo>
                    <a:pt x="1" y="18908"/>
                  </a:lnTo>
                  <a:cubicBezTo>
                    <a:pt x="1" y="19146"/>
                    <a:pt x="191" y="19336"/>
                    <a:pt x="429" y="19336"/>
                  </a:cubicBezTo>
                  <a:lnTo>
                    <a:pt x="27480" y="19336"/>
                  </a:lnTo>
                  <a:cubicBezTo>
                    <a:pt x="27718" y="19336"/>
                    <a:pt x="27921" y="19146"/>
                    <a:pt x="27921" y="18908"/>
                  </a:cubicBezTo>
                  <a:lnTo>
                    <a:pt x="27921" y="429"/>
                  </a:lnTo>
                  <a:cubicBezTo>
                    <a:pt x="27921" y="191"/>
                    <a:pt x="27718" y="1"/>
                    <a:pt x="27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5;p29">
              <a:extLst>
                <a:ext uri="{FF2B5EF4-FFF2-40B4-BE49-F238E27FC236}">
                  <a16:creationId xmlns:a16="http://schemas.microsoft.com/office/drawing/2014/main" id="{BE7B17C2-216A-4E96-86A3-F54BCCB2D0D7}"/>
                </a:ext>
              </a:extLst>
            </p:cNvPr>
            <p:cNvSpPr/>
            <p:nvPr/>
          </p:nvSpPr>
          <p:spPr>
            <a:xfrm>
              <a:off x="2966313" y="1718751"/>
              <a:ext cx="864179" cy="518033"/>
            </a:xfrm>
            <a:custGeom>
              <a:avLst/>
              <a:gdLst/>
              <a:ahLst/>
              <a:cxnLst/>
              <a:rect l="l" t="t" r="r" b="b"/>
              <a:pathLst>
                <a:path w="25862" h="15503" extrusionOk="0">
                  <a:moveTo>
                    <a:pt x="191" y="0"/>
                  </a:moveTo>
                  <a:cubicBezTo>
                    <a:pt x="84" y="0"/>
                    <a:pt x="1" y="84"/>
                    <a:pt x="1" y="191"/>
                  </a:cubicBezTo>
                  <a:lnTo>
                    <a:pt x="1" y="15324"/>
                  </a:lnTo>
                  <a:cubicBezTo>
                    <a:pt x="1" y="15419"/>
                    <a:pt x="84" y="15502"/>
                    <a:pt x="191" y="15502"/>
                  </a:cubicBezTo>
                  <a:lnTo>
                    <a:pt x="25682" y="15502"/>
                  </a:lnTo>
                  <a:cubicBezTo>
                    <a:pt x="25778" y="15502"/>
                    <a:pt x="25861" y="15419"/>
                    <a:pt x="25861" y="15324"/>
                  </a:cubicBezTo>
                  <a:lnTo>
                    <a:pt x="25861" y="191"/>
                  </a:lnTo>
                  <a:cubicBezTo>
                    <a:pt x="25861" y="84"/>
                    <a:pt x="25778" y="0"/>
                    <a:pt x="2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6;p29">
              <a:extLst>
                <a:ext uri="{FF2B5EF4-FFF2-40B4-BE49-F238E27FC236}">
                  <a16:creationId xmlns:a16="http://schemas.microsoft.com/office/drawing/2014/main" id="{24303A93-599B-494D-9137-6A047289E67E}"/>
                </a:ext>
              </a:extLst>
            </p:cNvPr>
            <p:cNvSpPr/>
            <p:nvPr/>
          </p:nvSpPr>
          <p:spPr>
            <a:xfrm>
              <a:off x="2966313" y="1812648"/>
              <a:ext cx="864179" cy="424538"/>
            </a:xfrm>
            <a:custGeom>
              <a:avLst/>
              <a:gdLst/>
              <a:ahLst/>
              <a:cxnLst/>
              <a:rect l="l" t="t" r="r" b="b"/>
              <a:pathLst>
                <a:path w="25862" h="12705" extrusionOk="0">
                  <a:moveTo>
                    <a:pt x="1" y="0"/>
                  </a:moveTo>
                  <a:lnTo>
                    <a:pt x="1" y="12276"/>
                  </a:lnTo>
                  <a:cubicBezTo>
                    <a:pt x="24" y="12518"/>
                    <a:pt x="237" y="12705"/>
                    <a:pt x="478" y="12705"/>
                  </a:cubicBezTo>
                  <a:cubicBezTo>
                    <a:pt x="486" y="12705"/>
                    <a:pt x="493" y="12705"/>
                    <a:pt x="501" y="12704"/>
                  </a:cubicBezTo>
                  <a:lnTo>
                    <a:pt x="25361" y="12704"/>
                  </a:lnTo>
                  <a:cubicBezTo>
                    <a:pt x="25368" y="12705"/>
                    <a:pt x="25376" y="12705"/>
                    <a:pt x="25383" y="12705"/>
                  </a:cubicBezTo>
                  <a:cubicBezTo>
                    <a:pt x="25624" y="12705"/>
                    <a:pt x="25838" y="12518"/>
                    <a:pt x="25861" y="12276"/>
                  </a:cubicBezTo>
                  <a:lnTo>
                    <a:pt x="25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7;p29">
              <a:extLst>
                <a:ext uri="{FF2B5EF4-FFF2-40B4-BE49-F238E27FC236}">
                  <a16:creationId xmlns:a16="http://schemas.microsoft.com/office/drawing/2014/main" id="{3C8A0C4F-4E4A-4188-B0FD-8022A5BBA264}"/>
                </a:ext>
              </a:extLst>
            </p:cNvPr>
            <p:cNvSpPr/>
            <p:nvPr/>
          </p:nvSpPr>
          <p:spPr>
            <a:xfrm>
              <a:off x="3089247" y="2403057"/>
              <a:ext cx="618278" cy="23892"/>
            </a:xfrm>
            <a:custGeom>
              <a:avLst/>
              <a:gdLst/>
              <a:ahLst/>
              <a:cxnLst/>
              <a:rect l="l" t="t" r="r" b="b"/>
              <a:pathLst>
                <a:path w="18503" h="715" extrusionOk="0">
                  <a:moveTo>
                    <a:pt x="275" y="0"/>
                  </a:moveTo>
                  <a:cubicBezTo>
                    <a:pt x="120" y="0"/>
                    <a:pt x="1" y="131"/>
                    <a:pt x="1" y="274"/>
                  </a:cubicBezTo>
                  <a:lnTo>
                    <a:pt x="1" y="441"/>
                  </a:lnTo>
                  <a:cubicBezTo>
                    <a:pt x="1" y="595"/>
                    <a:pt x="120" y="715"/>
                    <a:pt x="275" y="715"/>
                  </a:cubicBezTo>
                  <a:lnTo>
                    <a:pt x="18241" y="715"/>
                  </a:lnTo>
                  <a:cubicBezTo>
                    <a:pt x="18384" y="715"/>
                    <a:pt x="18503" y="595"/>
                    <a:pt x="18503" y="441"/>
                  </a:cubicBezTo>
                  <a:lnTo>
                    <a:pt x="18503" y="274"/>
                  </a:lnTo>
                  <a:cubicBezTo>
                    <a:pt x="18503" y="131"/>
                    <a:pt x="18384" y="0"/>
                    <a:pt x="182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8;p29">
              <a:extLst>
                <a:ext uri="{FF2B5EF4-FFF2-40B4-BE49-F238E27FC236}">
                  <a16:creationId xmlns:a16="http://schemas.microsoft.com/office/drawing/2014/main" id="{1D26264C-A8C1-4DD0-A4C2-57FDAB47570A}"/>
                </a:ext>
              </a:extLst>
            </p:cNvPr>
            <p:cNvSpPr/>
            <p:nvPr/>
          </p:nvSpPr>
          <p:spPr>
            <a:xfrm>
              <a:off x="3378888" y="2268963"/>
              <a:ext cx="34651" cy="29806"/>
            </a:xfrm>
            <a:custGeom>
              <a:avLst/>
              <a:gdLst/>
              <a:ahLst/>
              <a:cxnLst/>
              <a:rect l="l" t="t" r="r" b="b"/>
              <a:pathLst>
                <a:path w="1037" h="892" extrusionOk="0">
                  <a:moveTo>
                    <a:pt x="596" y="1"/>
                  </a:moveTo>
                  <a:cubicBezTo>
                    <a:pt x="191" y="1"/>
                    <a:pt x="0" y="477"/>
                    <a:pt x="274" y="763"/>
                  </a:cubicBezTo>
                  <a:cubicBezTo>
                    <a:pt x="367" y="851"/>
                    <a:pt x="479" y="891"/>
                    <a:pt x="588" y="891"/>
                  </a:cubicBezTo>
                  <a:cubicBezTo>
                    <a:pt x="818" y="891"/>
                    <a:pt x="1036" y="715"/>
                    <a:pt x="1036" y="441"/>
                  </a:cubicBezTo>
                  <a:cubicBezTo>
                    <a:pt x="1036" y="203"/>
                    <a:pt x="834" y="1"/>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9;p29">
              <a:extLst>
                <a:ext uri="{FF2B5EF4-FFF2-40B4-BE49-F238E27FC236}">
                  <a16:creationId xmlns:a16="http://schemas.microsoft.com/office/drawing/2014/main" id="{14E7375A-580E-4D1A-82F0-6813864FD17D}"/>
                </a:ext>
              </a:extLst>
            </p:cNvPr>
            <p:cNvSpPr/>
            <p:nvPr/>
          </p:nvSpPr>
          <p:spPr>
            <a:xfrm>
              <a:off x="2860488" y="1909718"/>
              <a:ext cx="208510" cy="71642"/>
            </a:xfrm>
            <a:custGeom>
              <a:avLst/>
              <a:gdLst/>
              <a:ahLst/>
              <a:cxnLst/>
              <a:rect l="l" t="t" r="r" b="b"/>
              <a:pathLst>
                <a:path w="6240" h="2144" extrusionOk="0">
                  <a:moveTo>
                    <a:pt x="132" y="0"/>
                  </a:moveTo>
                  <a:cubicBezTo>
                    <a:pt x="60" y="0"/>
                    <a:pt x="1" y="60"/>
                    <a:pt x="1" y="131"/>
                  </a:cubicBezTo>
                  <a:lnTo>
                    <a:pt x="1" y="2013"/>
                  </a:lnTo>
                  <a:cubicBezTo>
                    <a:pt x="1" y="2084"/>
                    <a:pt x="60" y="2144"/>
                    <a:pt x="132" y="2144"/>
                  </a:cubicBezTo>
                  <a:lnTo>
                    <a:pt x="6109" y="2144"/>
                  </a:lnTo>
                  <a:cubicBezTo>
                    <a:pt x="6180" y="2144"/>
                    <a:pt x="6239" y="2084"/>
                    <a:pt x="6239" y="2013"/>
                  </a:cubicBezTo>
                  <a:lnTo>
                    <a:pt x="6239" y="131"/>
                  </a:lnTo>
                  <a:cubicBezTo>
                    <a:pt x="6239"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0;p29">
              <a:extLst>
                <a:ext uri="{FF2B5EF4-FFF2-40B4-BE49-F238E27FC236}">
                  <a16:creationId xmlns:a16="http://schemas.microsoft.com/office/drawing/2014/main" id="{B74D3F9D-2CBD-4F54-9548-122B07CA7CC8}"/>
                </a:ext>
              </a:extLst>
            </p:cNvPr>
            <p:cNvSpPr/>
            <p:nvPr/>
          </p:nvSpPr>
          <p:spPr>
            <a:xfrm>
              <a:off x="3077719" y="1909718"/>
              <a:ext cx="208109" cy="71642"/>
            </a:xfrm>
            <a:custGeom>
              <a:avLst/>
              <a:gdLst/>
              <a:ahLst/>
              <a:cxnLst/>
              <a:rect l="l" t="t" r="r" b="b"/>
              <a:pathLst>
                <a:path w="6228" h="2144" extrusionOk="0">
                  <a:moveTo>
                    <a:pt x="119" y="0"/>
                  </a:moveTo>
                  <a:cubicBezTo>
                    <a:pt x="48" y="0"/>
                    <a:pt x="0" y="60"/>
                    <a:pt x="0" y="131"/>
                  </a:cubicBezTo>
                  <a:lnTo>
                    <a:pt x="0" y="2013"/>
                  </a:lnTo>
                  <a:cubicBezTo>
                    <a:pt x="0" y="2084"/>
                    <a:pt x="48" y="2144"/>
                    <a:pt x="119" y="2144"/>
                  </a:cubicBezTo>
                  <a:lnTo>
                    <a:pt x="6096" y="2144"/>
                  </a:lnTo>
                  <a:cubicBezTo>
                    <a:pt x="6168" y="2144"/>
                    <a:pt x="6227" y="2084"/>
                    <a:pt x="6227" y="2013"/>
                  </a:cubicBezTo>
                  <a:lnTo>
                    <a:pt x="6227" y="131"/>
                  </a:lnTo>
                  <a:cubicBezTo>
                    <a:pt x="6227" y="60"/>
                    <a:pt x="6168" y="0"/>
                    <a:pt x="6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1;p29">
              <a:extLst>
                <a:ext uri="{FF2B5EF4-FFF2-40B4-BE49-F238E27FC236}">
                  <a16:creationId xmlns:a16="http://schemas.microsoft.com/office/drawing/2014/main" id="{76A1B6C3-CFF6-4167-91BD-A959225B0B86}"/>
                </a:ext>
              </a:extLst>
            </p:cNvPr>
            <p:cNvSpPr/>
            <p:nvPr/>
          </p:nvSpPr>
          <p:spPr>
            <a:xfrm>
              <a:off x="3294148"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2;p29">
              <a:extLst>
                <a:ext uri="{FF2B5EF4-FFF2-40B4-BE49-F238E27FC236}">
                  <a16:creationId xmlns:a16="http://schemas.microsoft.com/office/drawing/2014/main" id="{1B6D7E2F-E119-473D-9A59-557E44A87454}"/>
                </a:ext>
              </a:extLst>
            </p:cNvPr>
            <p:cNvSpPr/>
            <p:nvPr/>
          </p:nvSpPr>
          <p:spPr>
            <a:xfrm>
              <a:off x="3510977"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3;p29">
              <a:extLst>
                <a:ext uri="{FF2B5EF4-FFF2-40B4-BE49-F238E27FC236}">
                  <a16:creationId xmlns:a16="http://schemas.microsoft.com/office/drawing/2014/main" id="{7A985118-A46B-4793-B86D-8BDA5448A4A5}"/>
                </a:ext>
              </a:extLst>
            </p:cNvPr>
            <p:cNvSpPr/>
            <p:nvPr/>
          </p:nvSpPr>
          <p:spPr>
            <a:xfrm>
              <a:off x="3727807"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rgbClr val="435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4;p29">
              <a:extLst>
                <a:ext uri="{FF2B5EF4-FFF2-40B4-BE49-F238E27FC236}">
                  <a16:creationId xmlns:a16="http://schemas.microsoft.com/office/drawing/2014/main" id="{F9914B11-2799-4F4A-B43F-0F927C71AC4A}"/>
                </a:ext>
              </a:extLst>
            </p:cNvPr>
            <p:cNvSpPr/>
            <p:nvPr/>
          </p:nvSpPr>
          <p:spPr>
            <a:xfrm>
              <a:off x="2969120" y="1826582"/>
              <a:ext cx="208476" cy="71642"/>
            </a:xfrm>
            <a:custGeom>
              <a:avLst/>
              <a:gdLst/>
              <a:ahLst/>
              <a:cxnLst/>
              <a:rect l="l" t="t" r="r" b="b"/>
              <a:pathLst>
                <a:path w="6239" h="2144" extrusionOk="0">
                  <a:moveTo>
                    <a:pt x="131" y="0"/>
                  </a:moveTo>
                  <a:cubicBezTo>
                    <a:pt x="60" y="0"/>
                    <a:pt x="0" y="60"/>
                    <a:pt x="0" y="131"/>
                  </a:cubicBezTo>
                  <a:lnTo>
                    <a:pt x="0" y="2012"/>
                  </a:lnTo>
                  <a:cubicBezTo>
                    <a:pt x="0" y="2084"/>
                    <a:pt x="60" y="2143"/>
                    <a:pt x="131" y="2143"/>
                  </a:cubicBezTo>
                  <a:lnTo>
                    <a:pt x="6108" y="2143"/>
                  </a:lnTo>
                  <a:cubicBezTo>
                    <a:pt x="6179" y="2143"/>
                    <a:pt x="6239" y="2084"/>
                    <a:pt x="6239" y="2012"/>
                  </a:cubicBezTo>
                  <a:lnTo>
                    <a:pt x="6239" y="131"/>
                  </a:lnTo>
                  <a:cubicBezTo>
                    <a:pt x="6239" y="60"/>
                    <a:pt x="6179"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5;p29">
              <a:extLst>
                <a:ext uri="{FF2B5EF4-FFF2-40B4-BE49-F238E27FC236}">
                  <a16:creationId xmlns:a16="http://schemas.microsoft.com/office/drawing/2014/main" id="{EC6AABCF-9D67-49DF-9B59-AD9D71D44243}"/>
                </a:ext>
              </a:extLst>
            </p:cNvPr>
            <p:cNvSpPr/>
            <p:nvPr/>
          </p:nvSpPr>
          <p:spPr>
            <a:xfrm>
              <a:off x="3185916" y="1826582"/>
              <a:ext cx="208109" cy="71642"/>
            </a:xfrm>
            <a:custGeom>
              <a:avLst/>
              <a:gdLst/>
              <a:ahLst/>
              <a:cxnLst/>
              <a:rect l="l" t="t" r="r" b="b"/>
              <a:pathLst>
                <a:path w="6228" h="2144" extrusionOk="0">
                  <a:moveTo>
                    <a:pt x="132" y="0"/>
                  </a:moveTo>
                  <a:cubicBezTo>
                    <a:pt x="60" y="0"/>
                    <a:pt x="1" y="60"/>
                    <a:pt x="1" y="131"/>
                  </a:cubicBezTo>
                  <a:lnTo>
                    <a:pt x="1" y="2012"/>
                  </a:lnTo>
                  <a:cubicBezTo>
                    <a:pt x="1" y="2084"/>
                    <a:pt x="60" y="2143"/>
                    <a:pt x="132" y="2143"/>
                  </a:cubicBezTo>
                  <a:lnTo>
                    <a:pt x="6109" y="2143"/>
                  </a:lnTo>
                  <a:cubicBezTo>
                    <a:pt x="6180" y="2143"/>
                    <a:pt x="6228" y="2084"/>
                    <a:pt x="6228" y="2012"/>
                  </a:cubicBezTo>
                  <a:lnTo>
                    <a:pt x="6228" y="131"/>
                  </a:lnTo>
                  <a:cubicBezTo>
                    <a:pt x="6228"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6;p29">
              <a:extLst>
                <a:ext uri="{FF2B5EF4-FFF2-40B4-BE49-F238E27FC236}">
                  <a16:creationId xmlns:a16="http://schemas.microsoft.com/office/drawing/2014/main" id="{7C1A2540-A03F-4C6D-BAED-28A98D8AE8C2}"/>
                </a:ext>
              </a:extLst>
            </p:cNvPr>
            <p:cNvSpPr/>
            <p:nvPr/>
          </p:nvSpPr>
          <p:spPr>
            <a:xfrm>
              <a:off x="3402746" y="1826949"/>
              <a:ext cx="208510" cy="71675"/>
            </a:xfrm>
            <a:custGeom>
              <a:avLst/>
              <a:gdLst/>
              <a:ahLst/>
              <a:cxnLst/>
              <a:rect l="l" t="t" r="r" b="b"/>
              <a:pathLst>
                <a:path w="6240" h="2145" extrusionOk="0">
                  <a:moveTo>
                    <a:pt x="132" y="1"/>
                  </a:moveTo>
                  <a:cubicBezTo>
                    <a:pt x="60" y="1"/>
                    <a:pt x="1" y="60"/>
                    <a:pt x="1" y="132"/>
                  </a:cubicBezTo>
                  <a:lnTo>
                    <a:pt x="1" y="2013"/>
                  </a:lnTo>
                  <a:cubicBezTo>
                    <a:pt x="1" y="2085"/>
                    <a:pt x="60" y="2144"/>
                    <a:pt x="132" y="2144"/>
                  </a:cubicBezTo>
                  <a:lnTo>
                    <a:pt x="6109" y="2144"/>
                  </a:lnTo>
                  <a:cubicBezTo>
                    <a:pt x="6180" y="2144"/>
                    <a:pt x="6240" y="2085"/>
                    <a:pt x="6240" y="2013"/>
                  </a:cubicBezTo>
                  <a:lnTo>
                    <a:pt x="6240" y="132"/>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7;p29">
              <a:extLst>
                <a:ext uri="{FF2B5EF4-FFF2-40B4-BE49-F238E27FC236}">
                  <a16:creationId xmlns:a16="http://schemas.microsoft.com/office/drawing/2014/main" id="{2F70AE44-D069-4ADD-B482-F2A649E018D2}"/>
                </a:ext>
              </a:extLst>
            </p:cNvPr>
            <p:cNvSpPr/>
            <p:nvPr/>
          </p:nvSpPr>
          <p:spPr>
            <a:xfrm>
              <a:off x="3619576" y="1826949"/>
              <a:ext cx="208109" cy="71675"/>
            </a:xfrm>
            <a:custGeom>
              <a:avLst/>
              <a:gdLst/>
              <a:ahLst/>
              <a:cxnLst/>
              <a:rect l="l" t="t" r="r" b="b"/>
              <a:pathLst>
                <a:path w="6228" h="2145" extrusionOk="0">
                  <a:moveTo>
                    <a:pt x="120" y="1"/>
                  </a:moveTo>
                  <a:cubicBezTo>
                    <a:pt x="60" y="1"/>
                    <a:pt x="1" y="60"/>
                    <a:pt x="1" y="132"/>
                  </a:cubicBezTo>
                  <a:lnTo>
                    <a:pt x="1" y="2013"/>
                  </a:lnTo>
                  <a:cubicBezTo>
                    <a:pt x="1" y="2085"/>
                    <a:pt x="60" y="2144"/>
                    <a:pt x="120" y="2144"/>
                  </a:cubicBezTo>
                  <a:lnTo>
                    <a:pt x="6109" y="2144"/>
                  </a:lnTo>
                  <a:cubicBezTo>
                    <a:pt x="6180" y="2144"/>
                    <a:pt x="6228" y="2085"/>
                    <a:pt x="6228" y="2013"/>
                  </a:cubicBezTo>
                  <a:lnTo>
                    <a:pt x="6228" y="132"/>
                  </a:lnTo>
                  <a:cubicBezTo>
                    <a:pt x="6228" y="60"/>
                    <a:pt x="6180" y="1"/>
                    <a:pt x="6109" y="1"/>
                  </a:cubicBezTo>
                  <a:close/>
                </a:path>
              </a:pathLst>
            </a:custGeom>
            <a:solidFill>
              <a:srgbClr val="435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8;p29">
              <a:extLst>
                <a:ext uri="{FF2B5EF4-FFF2-40B4-BE49-F238E27FC236}">
                  <a16:creationId xmlns:a16="http://schemas.microsoft.com/office/drawing/2014/main" id="{8B2B049E-7555-4356-80A6-A9C10DC7366B}"/>
                </a:ext>
              </a:extLst>
            </p:cNvPr>
            <p:cNvSpPr/>
            <p:nvPr/>
          </p:nvSpPr>
          <p:spPr>
            <a:xfrm>
              <a:off x="2969120" y="2158760"/>
              <a:ext cx="208476" cy="71642"/>
            </a:xfrm>
            <a:custGeom>
              <a:avLst/>
              <a:gdLst/>
              <a:ahLst/>
              <a:cxnLst/>
              <a:rect l="l" t="t" r="r" b="b"/>
              <a:pathLst>
                <a:path w="6239" h="2144" extrusionOk="0">
                  <a:moveTo>
                    <a:pt x="131" y="1"/>
                  </a:moveTo>
                  <a:cubicBezTo>
                    <a:pt x="60" y="1"/>
                    <a:pt x="0" y="60"/>
                    <a:pt x="0" y="132"/>
                  </a:cubicBezTo>
                  <a:lnTo>
                    <a:pt x="0" y="2013"/>
                  </a:lnTo>
                  <a:cubicBezTo>
                    <a:pt x="0" y="2084"/>
                    <a:pt x="60" y="2144"/>
                    <a:pt x="131" y="2144"/>
                  </a:cubicBezTo>
                  <a:lnTo>
                    <a:pt x="6108" y="2144"/>
                  </a:lnTo>
                  <a:cubicBezTo>
                    <a:pt x="6179" y="2144"/>
                    <a:pt x="6239" y="2084"/>
                    <a:pt x="6239" y="2013"/>
                  </a:cubicBezTo>
                  <a:lnTo>
                    <a:pt x="6239" y="132"/>
                  </a:lnTo>
                  <a:cubicBezTo>
                    <a:pt x="6239" y="60"/>
                    <a:pt x="6179" y="1"/>
                    <a:pt x="6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9;p29">
              <a:extLst>
                <a:ext uri="{FF2B5EF4-FFF2-40B4-BE49-F238E27FC236}">
                  <a16:creationId xmlns:a16="http://schemas.microsoft.com/office/drawing/2014/main" id="{C7B31EF6-CDFF-46F0-A2C3-DE7EBA9CEDDD}"/>
                </a:ext>
              </a:extLst>
            </p:cNvPr>
            <p:cNvSpPr/>
            <p:nvPr/>
          </p:nvSpPr>
          <p:spPr>
            <a:xfrm>
              <a:off x="3185916" y="2158760"/>
              <a:ext cx="208109" cy="71642"/>
            </a:xfrm>
            <a:custGeom>
              <a:avLst/>
              <a:gdLst/>
              <a:ahLst/>
              <a:cxnLst/>
              <a:rect l="l" t="t" r="r" b="b"/>
              <a:pathLst>
                <a:path w="6228" h="2144" extrusionOk="0">
                  <a:moveTo>
                    <a:pt x="132" y="1"/>
                  </a:moveTo>
                  <a:cubicBezTo>
                    <a:pt x="60" y="1"/>
                    <a:pt x="1" y="60"/>
                    <a:pt x="1" y="132"/>
                  </a:cubicBezTo>
                  <a:lnTo>
                    <a:pt x="1" y="2013"/>
                  </a:lnTo>
                  <a:cubicBezTo>
                    <a:pt x="1" y="2084"/>
                    <a:pt x="60" y="2144"/>
                    <a:pt x="132" y="2144"/>
                  </a:cubicBezTo>
                  <a:lnTo>
                    <a:pt x="6109" y="2144"/>
                  </a:lnTo>
                  <a:cubicBezTo>
                    <a:pt x="6180" y="2144"/>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0;p29">
              <a:extLst>
                <a:ext uri="{FF2B5EF4-FFF2-40B4-BE49-F238E27FC236}">
                  <a16:creationId xmlns:a16="http://schemas.microsoft.com/office/drawing/2014/main" id="{13D5006B-79C3-4088-BDF9-012807A368AE}"/>
                </a:ext>
              </a:extLst>
            </p:cNvPr>
            <p:cNvSpPr/>
            <p:nvPr/>
          </p:nvSpPr>
          <p:spPr>
            <a:xfrm>
              <a:off x="3402746" y="2159161"/>
              <a:ext cx="208510" cy="71642"/>
            </a:xfrm>
            <a:custGeom>
              <a:avLst/>
              <a:gdLst/>
              <a:ahLst/>
              <a:cxnLst/>
              <a:rect l="l" t="t" r="r" b="b"/>
              <a:pathLst>
                <a:path w="6240" h="2144" extrusionOk="0">
                  <a:moveTo>
                    <a:pt x="132" y="1"/>
                  </a:moveTo>
                  <a:cubicBezTo>
                    <a:pt x="60" y="1"/>
                    <a:pt x="1" y="60"/>
                    <a:pt x="1" y="132"/>
                  </a:cubicBezTo>
                  <a:lnTo>
                    <a:pt x="1" y="2013"/>
                  </a:lnTo>
                  <a:cubicBezTo>
                    <a:pt x="1" y="2084"/>
                    <a:pt x="60" y="2144"/>
                    <a:pt x="132" y="2144"/>
                  </a:cubicBezTo>
                  <a:lnTo>
                    <a:pt x="6109" y="2144"/>
                  </a:lnTo>
                  <a:cubicBezTo>
                    <a:pt x="6180" y="2144"/>
                    <a:pt x="6240" y="2084"/>
                    <a:pt x="6240" y="2013"/>
                  </a:cubicBezTo>
                  <a:lnTo>
                    <a:pt x="6240" y="132"/>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1;p29">
              <a:extLst>
                <a:ext uri="{FF2B5EF4-FFF2-40B4-BE49-F238E27FC236}">
                  <a16:creationId xmlns:a16="http://schemas.microsoft.com/office/drawing/2014/main" id="{3B4A648F-CEBF-430D-A852-1DB72AE2D72E}"/>
                </a:ext>
              </a:extLst>
            </p:cNvPr>
            <p:cNvSpPr/>
            <p:nvPr/>
          </p:nvSpPr>
          <p:spPr>
            <a:xfrm>
              <a:off x="3619576" y="2159161"/>
              <a:ext cx="208109" cy="71642"/>
            </a:xfrm>
            <a:custGeom>
              <a:avLst/>
              <a:gdLst/>
              <a:ahLst/>
              <a:cxnLst/>
              <a:rect l="l" t="t" r="r" b="b"/>
              <a:pathLst>
                <a:path w="6228" h="2144" extrusionOk="0">
                  <a:moveTo>
                    <a:pt x="120" y="1"/>
                  </a:moveTo>
                  <a:cubicBezTo>
                    <a:pt x="60" y="1"/>
                    <a:pt x="1" y="60"/>
                    <a:pt x="1" y="132"/>
                  </a:cubicBezTo>
                  <a:lnTo>
                    <a:pt x="1" y="2013"/>
                  </a:lnTo>
                  <a:cubicBezTo>
                    <a:pt x="1" y="2084"/>
                    <a:pt x="60" y="2144"/>
                    <a:pt x="120" y="2144"/>
                  </a:cubicBezTo>
                  <a:lnTo>
                    <a:pt x="6109" y="2144"/>
                  </a:lnTo>
                  <a:cubicBezTo>
                    <a:pt x="6180" y="2144"/>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2;p29">
              <a:extLst>
                <a:ext uri="{FF2B5EF4-FFF2-40B4-BE49-F238E27FC236}">
                  <a16:creationId xmlns:a16="http://schemas.microsoft.com/office/drawing/2014/main" id="{9BCBB051-38E4-4EDC-94E6-6DA14899FA68}"/>
                </a:ext>
              </a:extLst>
            </p:cNvPr>
            <p:cNvSpPr/>
            <p:nvPr/>
          </p:nvSpPr>
          <p:spPr>
            <a:xfrm>
              <a:off x="2860488" y="2075624"/>
              <a:ext cx="208510" cy="71642"/>
            </a:xfrm>
            <a:custGeom>
              <a:avLst/>
              <a:gdLst/>
              <a:ahLst/>
              <a:cxnLst/>
              <a:rect l="l" t="t" r="r" b="b"/>
              <a:pathLst>
                <a:path w="6240" h="2144" extrusionOk="0">
                  <a:moveTo>
                    <a:pt x="132" y="0"/>
                  </a:moveTo>
                  <a:cubicBezTo>
                    <a:pt x="60" y="0"/>
                    <a:pt x="1" y="60"/>
                    <a:pt x="1" y="131"/>
                  </a:cubicBezTo>
                  <a:lnTo>
                    <a:pt x="1" y="2012"/>
                  </a:lnTo>
                  <a:cubicBezTo>
                    <a:pt x="1" y="2084"/>
                    <a:pt x="60" y="2143"/>
                    <a:pt x="132" y="2143"/>
                  </a:cubicBezTo>
                  <a:lnTo>
                    <a:pt x="6109" y="2143"/>
                  </a:lnTo>
                  <a:cubicBezTo>
                    <a:pt x="6180" y="2143"/>
                    <a:pt x="6239" y="2084"/>
                    <a:pt x="6239" y="2012"/>
                  </a:cubicBezTo>
                  <a:lnTo>
                    <a:pt x="6239" y="131"/>
                  </a:lnTo>
                  <a:cubicBezTo>
                    <a:pt x="6239"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3;p29">
              <a:extLst>
                <a:ext uri="{FF2B5EF4-FFF2-40B4-BE49-F238E27FC236}">
                  <a16:creationId xmlns:a16="http://schemas.microsoft.com/office/drawing/2014/main" id="{1D31F25F-BFE1-46E2-BD43-B36522C4BBC7}"/>
                </a:ext>
              </a:extLst>
            </p:cNvPr>
            <p:cNvSpPr/>
            <p:nvPr/>
          </p:nvSpPr>
          <p:spPr>
            <a:xfrm>
              <a:off x="3077719" y="2075624"/>
              <a:ext cx="208109" cy="71642"/>
            </a:xfrm>
            <a:custGeom>
              <a:avLst/>
              <a:gdLst/>
              <a:ahLst/>
              <a:cxnLst/>
              <a:rect l="l" t="t" r="r" b="b"/>
              <a:pathLst>
                <a:path w="6228" h="2144" extrusionOk="0">
                  <a:moveTo>
                    <a:pt x="119" y="0"/>
                  </a:moveTo>
                  <a:cubicBezTo>
                    <a:pt x="48" y="0"/>
                    <a:pt x="0" y="60"/>
                    <a:pt x="0" y="131"/>
                  </a:cubicBezTo>
                  <a:lnTo>
                    <a:pt x="0" y="2012"/>
                  </a:lnTo>
                  <a:cubicBezTo>
                    <a:pt x="0" y="2084"/>
                    <a:pt x="48" y="2143"/>
                    <a:pt x="119" y="2143"/>
                  </a:cubicBezTo>
                  <a:lnTo>
                    <a:pt x="6096" y="2143"/>
                  </a:lnTo>
                  <a:cubicBezTo>
                    <a:pt x="6168" y="2143"/>
                    <a:pt x="6227" y="2084"/>
                    <a:pt x="6227" y="2012"/>
                  </a:cubicBezTo>
                  <a:lnTo>
                    <a:pt x="6227" y="131"/>
                  </a:lnTo>
                  <a:cubicBezTo>
                    <a:pt x="6227" y="60"/>
                    <a:pt x="6168" y="0"/>
                    <a:pt x="6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4;p29">
              <a:extLst>
                <a:ext uri="{FF2B5EF4-FFF2-40B4-BE49-F238E27FC236}">
                  <a16:creationId xmlns:a16="http://schemas.microsoft.com/office/drawing/2014/main" id="{B45D796F-BE2F-4ADA-AC4B-F8D4A847B4AD}"/>
                </a:ext>
              </a:extLst>
            </p:cNvPr>
            <p:cNvSpPr/>
            <p:nvPr/>
          </p:nvSpPr>
          <p:spPr>
            <a:xfrm>
              <a:off x="3294148"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75;p29">
              <a:extLst>
                <a:ext uri="{FF2B5EF4-FFF2-40B4-BE49-F238E27FC236}">
                  <a16:creationId xmlns:a16="http://schemas.microsoft.com/office/drawing/2014/main" id="{CE08E3F1-F4CE-4A98-A41E-245105D4B922}"/>
                </a:ext>
              </a:extLst>
            </p:cNvPr>
            <p:cNvSpPr/>
            <p:nvPr/>
          </p:nvSpPr>
          <p:spPr>
            <a:xfrm>
              <a:off x="3510977"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76;p29">
              <a:extLst>
                <a:ext uri="{FF2B5EF4-FFF2-40B4-BE49-F238E27FC236}">
                  <a16:creationId xmlns:a16="http://schemas.microsoft.com/office/drawing/2014/main" id="{7F731A49-1A64-433A-9B73-2A90C2FA78BA}"/>
                </a:ext>
              </a:extLst>
            </p:cNvPr>
            <p:cNvSpPr/>
            <p:nvPr/>
          </p:nvSpPr>
          <p:spPr>
            <a:xfrm>
              <a:off x="3727807"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7;p29">
              <a:extLst>
                <a:ext uri="{FF2B5EF4-FFF2-40B4-BE49-F238E27FC236}">
                  <a16:creationId xmlns:a16="http://schemas.microsoft.com/office/drawing/2014/main" id="{B977A205-DA76-4883-9146-B980559A2842}"/>
                </a:ext>
              </a:extLst>
            </p:cNvPr>
            <p:cNvSpPr/>
            <p:nvPr/>
          </p:nvSpPr>
          <p:spPr>
            <a:xfrm>
              <a:off x="2969120" y="1992855"/>
              <a:ext cx="208476" cy="71274"/>
            </a:xfrm>
            <a:custGeom>
              <a:avLst/>
              <a:gdLst/>
              <a:ahLst/>
              <a:cxnLst/>
              <a:rect l="l" t="t" r="r" b="b"/>
              <a:pathLst>
                <a:path w="6239" h="2133" extrusionOk="0">
                  <a:moveTo>
                    <a:pt x="131" y="1"/>
                  </a:moveTo>
                  <a:cubicBezTo>
                    <a:pt x="60" y="1"/>
                    <a:pt x="0" y="60"/>
                    <a:pt x="0" y="132"/>
                  </a:cubicBezTo>
                  <a:lnTo>
                    <a:pt x="0" y="2013"/>
                  </a:lnTo>
                  <a:cubicBezTo>
                    <a:pt x="0" y="2084"/>
                    <a:pt x="60" y="2132"/>
                    <a:pt x="131" y="2132"/>
                  </a:cubicBezTo>
                  <a:lnTo>
                    <a:pt x="6108" y="2132"/>
                  </a:lnTo>
                  <a:cubicBezTo>
                    <a:pt x="6179" y="2132"/>
                    <a:pt x="6239" y="2084"/>
                    <a:pt x="6239" y="2013"/>
                  </a:cubicBezTo>
                  <a:lnTo>
                    <a:pt x="6239" y="132"/>
                  </a:lnTo>
                  <a:cubicBezTo>
                    <a:pt x="6239" y="60"/>
                    <a:pt x="6179" y="1"/>
                    <a:pt x="6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78;p29">
              <a:extLst>
                <a:ext uri="{FF2B5EF4-FFF2-40B4-BE49-F238E27FC236}">
                  <a16:creationId xmlns:a16="http://schemas.microsoft.com/office/drawing/2014/main" id="{57507448-0831-43E1-847E-AF699E5F928B}"/>
                </a:ext>
              </a:extLst>
            </p:cNvPr>
            <p:cNvSpPr/>
            <p:nvPr/>
          </p:nvSpPr>
          <p:spPr>
            <a:xfrm>
              <a:off x="3185916" y="1992855"/>
              <a:ext cx="208109" cy="71274"/>
            </a:xfrm>
            <a:custGeom>
              <a:avLst/>
              <a:gdLst/>
              <a:ahLst/>
              <a:cxnLst/>
              <a:rect l="l" t="t" r="r" b="b"/>
              <a:pathLst>
                <a:path w="6228" h="2133" extrusionOk="0">
                  <a:moveTo>
                    <a:pt x="132" y="1"/>
                  </a:moveTo>
                  <a:cubicBezTo>
                    <a:pt x="60" y="1"/>
                    <a:pt x="1" y="60"/>
                    <a:pt x="1" y="132"/>
                  </a:cubicBezTo>
                  <a:lnTo>
                    <a:pt x="1" y="2013"/>
                  </a:lnTo>
                  <a:cubicBezTo>
                    <a:pt x="1" y="2084"/>
                    <a:pt x="60" y="2132"/>
                    <a:pt x="132" y="2132"/>
                  </a:cubicBezTo>
                  <a:lnTo>
                    <a:pt x="6109" y="2132"/>
                  </a:lnTo>
                  <a:cubicBezTo>
                    <a:pt x="6180" y="2132"/>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79;p29">
              <a:extLst>
                <a:ext uri="{FF2B5EF4-FFF2-40B4-BE49-F238E27FC236}">
                  <a16:creationId xmlns:a16="http://schemas.microsoft.com/office/drawing/2014/main" id="{0250B976-34D7-4BA3-9FF4-9821F1A8D005}"/>
                </a:ext>
              </a:extLst>
            </p:cNvPr>
            <p:cNvSpPr/>
            <p:nvPr/>
          </p:nvSpPr>
          <p:spPr>
            <a:xfrm>
              <a:off x="3402746" y="1993256"/>
              <a:ext cx="208510" cy="71241"/>
            </a:xfrm>
            <a:custGeom>
              <a:avLst/>
              <a:gdLst/>
              <a:ahLst/>
              <a:cxnLst/>
              <a:rect l="l" t="t" r="r" b="b"/>
              <a:pathLst>
                <a:path w="6240" h="2132" extrusionOk="0">
                  <a:moveTo>
                    <a:pt x="132" y="1"/>
                  </a:moveTo>
                  <a:cubicBezTo>
                    <a:pt x="60" y="1"/>
                    <a:pt x="1" y="60"/>
                    <a:pt x="1" y="120"/>
                  </a:cubicBezTo>
                  <a:lnTo>
                    <a:pt x="1" y="2013"/>
                  </a:lnTo>
                  <a:cubicBezTo>
                    <a:pt x="1" y="2084"/>
                    <a:pt x="60" y="2132"/>
                    <a:pt x="132" y="2132"/>
                  </a:cubicBezTo>
                  <a:lnTo>
                    <a:pt x="6109" y="2132"/>
                  </a:lnTo>
                  <a:cubicBezTo>
                    <a:pt x="6180" y="2132"/>
                    <a:pt x="6240" y="2084"/>
                    <a:pt x="6240" y="2013"/>
                  </a:cubicBezTo>
                  <a:lnTo>
                    <a:pt x="6240" y="120"/>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0;p29">
              <a:extLst>
                <a:ext uri="{FF2B5EF4-FFF2-40B4-BE49-F238E27FC236}">
                  <a16:creationId xmlns:a16="http://schemas.microsoft.com/office/drawing/2014/main" id="{259B33C1-E0F4-46AA-B9F6-A9CE879C5565}"/>
                </a:ext>
              </a:extLst>
            </p:cNvPr>
            <p:cNvSpPr/>
            <p:nvPr/>
          </p:nvSpPr>
          <p:spPr>
            <a:xfrm>
              <a:off x="3619576" y="1993256"/>
              <a:ext cx="208109" cy="71241"/>
            </a:xfrm>
            <a:custGeom>
              <a:avLst/>
              <a:gdLst/>
              <a:ahLst/>
              <a:cxnLst/>
              <a:rect l="l" t="t" r="r" b="b"/>
              <a:pathLst>
                <a:path w="6228" h="2132" extrusionOk="0">
                  <a:moveTo>
                    <a:pt x="120" y="1"/>
                  </a:moveTo>
                  <a:cubicBezTo>
                    <a:pt x="60" y="1"/>
                    <a:pt x="1" y="60"/>
                    <a:pt x="1" y="120"/>
                  </a:cubicBezTo>
                  <a:lnTo>
                    <a:pt x="1" y="2013"/>
                  </a:lnTo>
                  <a:cubicBezTo>
                    <a:pt x="1" y="2084"/>
                    <a:pt x="60" y="2132"/>
                    <a:pt x="120" y="2132"/>
                  </a:cubicBezTo>
                  <a:lnTo>
                    <a:pt x="6109" y="2132"/>
                  </a:lnTo>
                  <a:cubicBezTo>
                    <a:pt x="6180" y="2132"/>
                    <a:pt x="6228" y="2084"/>
                    <a:pt x="6228" y="2013"/>
                  </a:cubicBezTo>
                  <a:lnTo>
                    <a:pt x="6228" y="120"/>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1;p29">
              <a:extLst>
                <a:ext uri="{FF2B5EF4-FFF2-40B4-BE49-F238E27FC236}">
                  <a16:creationId xmlns:a16="http://schemas.microsoft.com/office/drawing/2014/main" id="{E8AFFCE6-B065-4CF9-8AC6-5A148636B58C}"/>
                </a:ext>
              </a:extLst>
            </p:cNvPr>
            <p:cNvSpPr/>
            <p:nvPr/>
          </p:nvSpPr>
          <p:spPr>
            <a:xfrm>
              <a:off x="3015667" y="1970199"/>
              <a:ext cx="219637" cy="262809"/>
            </a:xfrm>
            <a:custGeom>
              <a:avLst/>
              <a:gdLst/>
              <a:ahLst/>
              <a:cxnLst/>
              <a:rect l="l" t="t" r="r" b="b"/>
              <a:pathLst>
                <a:path w="6573" h="7865" extrusionOk="0">
                  <a:moveTo>
                    <a:pt x="3108" y="0"/>
                  </a:moveTo>
                  <a:cubicBezTo>
                    <a:pt x="3060" y="1096"/>
                    <a:pt x="1738" y="2155"/>
                    <a:pt x="1846" y="3251"/>
                  </a:cubicBezTo>
                  <a:cubicBezTo>
                    <a:pt x="1619" y="2989"/>
                    <a:pt x="1607" y="2572"/>
                    <a:pt x="1429" y="2274"/>
                  </a:cubicBezTo>
                  <a:cubicBezTo>
                    <a:pt x="953" y="3131"/>
                    <a:pt x="619" y="4251"/>
                    <a:pt x="1226" y="5072"/>
                  </a:cubicBezTo>
                  <a:cubicBezTo>
                    <a:pt x="881" y="4929"/>
                    <a:pt x="417" y="4715"/>
                    <a:pt x="262" y="4417"/>
                  </a:cubicBezTo>
                  <a:cubicBezTo>
                    <a:pt x="0" y="4763"/>
                    <a:pt x="143" y="6096"/>
                    <a:pt x="226" y="6346"/>
                  </a:cubicBezTo>
                  <a:cubicBezTo>
                    <a:pt x="405" y="6882"/>
                    <a:pt x="786" y="7311"/>
                    <a:pt x="1286" y="7561"/>
                  </a:cubicBezTo>
                  <a:cubicBezTo>
                    <a:pt x="1655" y="7739"/>
                    <a:pt x="2060" y="7834"/>
                    <a:pt x="2477" y="7846"/>
                  </a:cubicBezTo>
                  <a:cubicBezTo>
                    <a:pt x="2688" y="7854"/>
                    <a:pt x="2919" y="7864"/>
                    <a:pt x="3155" y="7864"/>
                  </a:cubicBezTo>
                  <a:cubicBezTo>
                    <a:pt x="3610" y="7864"/>
                    <a:pt x="4085" y="7829"/>
                    <a:pt x="4477" y="7680"/>
                  </a:cubicBezTo>
                  <a:cubicBezTo>
                    <a:pt x="6215" y="7061"/>
                    <a:pt x="6572" y="4679"/>
                    <a:pt x="6382" y="3941"/>
                  </a:cubicBezTo>
                  <a:lnTo>
                    <a:pt x="6382" y="3941"/>
                  </a:lnTo>
                  <a:cubicBezTo>
                    <a:pt x="6185" y="4161"/>
                    <a:pt x="5321" y="5015"/>
                    <a:pt x="4979" y="5015"/>
                  </a:cubicBezTo>
                  <a:cubicBezTo>
                    <a:pt x="4970" y="5015"/>
                    <a:pt x="4961" y="5014"/>
                    <a:pt x="4953" y="5013"/>
                  </a:cubicBezTo>
                  <a:cubicBezTo>
                    <a:pt x="5310" y="4775"/>
                    <a:pt x="5417" y="3453"/>
                    <a:pt x="5024" y="2631"/>
                  </a:cubicBezTo>
                  <a:lnTo>
                    <a:pt x="5024" y="2631"/>
                  </a:lnTo>
                  <a:cubicBezTo>
                    <a:pt x="4905" y="2893"/>
                    <a:pt x="5013" y="3893"/>
                    <a:pt x="4703" y="3989"/>
                  </a:cubicBezTo>
                  <a:cubicBezTo>
                    <a:pt x="4774" y="2810"/>
                    <a:pt x="4060" y="1869"/>
                    <a:pt x="3917" y="1453"/>
                  </a:cubicBezTo>
                  <a:cubicBezTo>
                    <a:pt x="3751" y="1643"/>
                    <a:pt x="3762" y="1965"/>
                    <a:pt x="3762" y="2191"/>
                  </a:cubicBezTo>
                  <a:cubicBezTo>
                    <a:pt x="3631" y="1227"/>
                    <a:pt x="3536" y="905"/>
                    <a:pt x="3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2;p29">
              <a:extLst>
                <a:ext uri="{FF2B5EF4-FFF2-40B4-BE49-F238E27FC236}">
                  <a16:creationId xmlns:a16="http://schemas.microsoft.com/office/drawing/2014/main" id="{49246A7C-BAE2-48D4-8DF0-4886457AB2E0}"/>
                </a:ext>
              </a:extLst>
            </p:cNvPr>
            <p:cNvSpPr/>
            <p:nvPr/>
          </p:nvSpPr>
          <p:spPr>
            <a:xfrm>
              <a:off x="3059407" y="2096308"/>
              <a:ext cx="121397" cy="137302"/>
            </a:xfrm>
            <a:custGeom>
              <a:avLst/>
              <a:gdLst/>
              <a:ahLst/>
              <a:cxnLst/>
              <a:rect l="l" t="t" r="r" b="b"/>
              <a:pathLst>
                <a:path w="3633" h="4109" extrusionOk="0">
                  <a:moveTo>
                    <a:pt x="1989" y="0"/>
                  </a:moveTo>
                  <a:lnTo>
                    <a:pt x="1989" y="0"/>
                  </a:lnTo>
                  <a:cubicBezTo>
                    <a:pt x="1584" y="560"/>
                    <a:pt x="1418" y="1251"/>
                    <a:pt x="1501" y="1929"/>
                  </a:cubicBezTo>
                  <a:cubicBezTo>
                    <a:pt x="1239" y="1774"/>
                    <a:pt x="1048" y="1513"/>
                    <a:pt x="977" y="1215"/>
                  </a:cubicBezTo>
                  <a:cubicBezTo>
                    <a:pt x="846" y="1536"/>
                    <a:pt x="775" y="1894"/>
                    <a:pt x="787" y="2239"/>
                  </a:cubicBezTo>
                  <a:cubicBezTo>
                    <a:pt x="775" y="2501"/>
                    <a:pt x="882" y="2739"/>
                    <a:pt x="1072" y="2906"/>
                  </a:cubicBezTo>
                  <a:cubicBezTo>
                    <a:pt x="656" y="2846"/>
                    <a:pt x="310" y="2548"/>
                    <a:pt x="191" y="2144"/>
                  </a:cubicBezTo>
                  <a:lnTo>
                    <a:pt x="191" y="2144"/>
                  </a:lnTo>
                  <a:cubicBezTo>
                    <a:pt x="1" y="2596"/>
                    <a:pt x="286" y="3346"/>
                    <a:pt x="703" y="3656"/>
                  </a:cubicBezTo>
                  <a:cubicBezTo>
                    <a:pt x="1107" y="3957"/>
                    <a:pt x="1526" y="4108"/>
                    <a:pt x="1952" y="4108"/>
                  </a:cubicBezTo>
                  <a:cubicBezTo>
                    <a:pt x="2268" y="4108"/>
                    <a:pt x="2587" y="4025"/>
                    <a:pt x="2906" y="3858"/>
                  </a:cubicBezTo>
                  <a:cubicBezTo>
                    <a:pt x="3632" y="3489"/>
                    <a:pt x="3596" y="2453"/>
                    <a:pt x="3632" y="2239"/>
                  </a:cubicBezTo>
                  <a:lnTo>
                    <a:pt x="3632" y="2239"/>
                  </a:lnTo>
                  <a:cubicBezTo>
                    <a:pt x="3492" y="2433"/>
                    <a:pt x="3216" y="2627"/>
                    <a:pt x="2962" y="2627"/>
                  </a:cubicBezTo>
                  <a:cubicBezTo>
                    <a:pt x="2935" y="2627"/>
                    <a:pt x="2908" y="2624"/>
                    <a:pt x="2882" y="2620"/>
                  </a:cubicBezTo>
                  <a:cubicBezTo>
                    <a:pt x="3192" y="2334"/>
                    <a:pt x="3239" y="1822"/>
                    <a:pt x="3275" y="1429"/>
                  </a:cubicBezTo>
                  <a:lnTo>
                    <a:pt x="3275" y="1429"/>
                  </a:lnTo>
                  <a:cubicBezTo>
                    <a:pt x="3049" y="1560"/>
                    <a:pt x="2894" y="1941"/>
                    <a:pt x="2453" y="2048"/>
                  </a:cubicBezTo>
                  <a:cubicBezTo>
                    <a:pt x="1977" y="1489"/>
                    <a:pt x="1989" y="262"/>
                    <a:pt x="1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3;p29">
              <a:extLst>
                <a:ext uri="{FF2B5EF4-FFF2-40B4-BE49-F238E27FC236}">
                  <a16:creationId xmlns:a16="http://schemas.microsoft.com/office/drawing/2014/main" id="{7E507C61-EDE1-4032-859C-90A58B492BA6}"/>
                </a:ext>
              </a:extLst>
            </p:cNvPr>
            <p:cNvSpPr/>
            <p:nvPr/>
          </p:nvSpPr>
          <p:spPr>
            <a:xfrm>
              <a:off x="3545996" y="1605775"/>
              <a:ext cx="463900" cy="463900"/>
            </a:xfrm>
            <a:custGeom>
              <a:avLst/>
              <a:gdLst/>
              <a:ahLst/>
              <a:cxnLst/>
              <a:rect l="l" t="t" r="r" b="b"/>
              <a:pathLst>
                <a:path w="13883" h="13883" extrusionOk="0">
                  <a:moveTo>
                    <a:pt x="6941" y="0"/>
                  </a:moveTo>
                  <a:cubicBezTo>
                    <a:pt x="3108" y="0"/>
                    <a:pt x="0" y="3108"/>
                    <a:pt x="0" y="6941"/>
                  </a:cubicBezTo>
                  <a:cubicBezTo>
                    <a:pt x="0" y="10775"/>
                    <a:pt x="3108" y="13883"/>
                    <a:pt x="6941" y="13883"/>
                  </a:cubicBezTo>
                  <a:cubicBezTo>
                    <a:pt x="10775" y="13883"/>
                    <a:pt x="13883" y="10775"/>
                    <a:pt x="13883" y="6941"/>
                  </a:cubicBezTo>
                  <a:cubicBezTo>
                    <a:pt x="13883" y="3108"/>
                    <a:pt x="10775" y="0"/>
                    <a:pt x="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4;p29">
              <a:extLst>
                <a:ext uri="{FF2B5EF4-FFF2-40B4-BE49-F238E27FC236}">
                  <a16:creationId xmlns:a16="http://schemas.microsoft.com/office/drawing/2014/main" id="{38033601-6006-45A3-A748-556B9D29ADFF}"/>
                </a:ext>
              </a:extLst>
            </p:cNvPr>
            <p:cNvSpPr/>
            <p:nvPr/>
          </p:nvSpPr>
          <p:spPr>
            <a:xfrm>
              <a:off x="3569053" y="1644069"/>
              <a:ext cx="402651" cy="387414"/>
            </a:xfrm>
            <a:custGeom>
              <a:avLst/>
              <a:gdLst/>
              <a:ahLst/>
              <a:cxnLst/>
              <a:rect l="l" t="t" r="r" b="b"/>
              <a:pathLst>
                <a:path w="12050" h="11594" extrusionOk="0">
                  <a:moveTo>
                    <a:pt x="6267" y="0"/>
                  </a:moveTo>
                  <a:cubicBezTo>
                    <a:pt x="4754" y="0"/>
                    <a:pt x="3265" y="591"/>
                    <a:pt x="2156" y="1700"/>
                  </a:cubicBezTo>
                  <a:cubicBezTo>
                    <a:pt x="501" y="3355"/>
                    <a:pt x="1" y="5843"/>
                    <a:pt x="894" y="8010"/>
                  </a:cubicBezTo>
                  <a:cubicBezTo>
                    <a:pt x="1787" y="10177"/>
                    <a:pt x="3906" y="11594"/>
                    <a:pt x="6251" y="11594"/>
                  </a:cubicBezTo>
                  <a:cubicBezTo>
                    <a:pt x="9442" y="11594"/>
                    <a:pt x="12050" y="8998"/>
                    <a:pt x="12050" y="5795"/>
                  </a:cubicBezTo>
                  <a:cubicBezTo>
                    <a:pt x="12050" y="3450"/>
                    <a:pt x="10645" y="1342"/>
                    <a:pt x="8478" y="438"/>
                  </a:cubicBezTo>
                  <a:cubicBezTo>
                    <a:pt x="7763" y="143"/>
                    <a:pt x="7012" y="0"/>
                    <a:pt x="6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5;p29">
              <a:extLst>
                <a:ext uri="{FF2B5EF4-FFF2-40B4-BE49-F238E27FC236}">
                  <a16:creationId xmlns:a16="http://schemas.microsoft.com/office/drawing/2014/main" id="{610A4540-F3ED-45D1-9BCC-5D98FD6AFAFA}"/>
                </a:ext>
              </a:extLst>
            </p:cNvPr>
            <p:cNvSpPr/>
            <p:nvPr/>
          </p:nvSpPr>
          <p:spPr>
            <a:xfrm>
              <a:off x="3625558" y="1815421"/>
              <a:ext cx="307953" cy="222043"/>
            </a:xfrm>
            <a:custGeom>
              <a:avLst/>
              <a:gdLst/>
              <a:ahLst/>
              <a:cxnLst/>
              <a:rect l="l" t="t" r="r" b="b"/>
              <a:pathLst>
                <a:path w="9216" h="6645" extrusionOk="0">
                  <a:moveTo>
                    <a:pt x="5906" y="1"/>
                  </a:moveTo>
                  <a:lnTo>
                    <a:pt x="2786" y="36"/>
                  </a:lnTo>
                  <a:cubicBezTo>
                    <a:pt x="2786" y="36"/>
                    <a:pt x="1131" y="1263"/>
                    <a:pt x="774" y="1739"/>
                  </a:cubicBezTo>
                  <a:cubicBezTo>
                    <a:pt x="0" y="2787"/>
                    <a:pt x="1060" y="6644"/>
                    <a:pt x="1060" y="6644"/>
                  </a:cubicBezTo>
                  <a:lnTo>
                    <a:pt x="8228" y="6644"/>
                  </a:lnTo>
                  <a:cubicBezTo>
                    <a:pt x="8228" y="6644"/>
                    <a:pt x="9216" y="2370"/>
                    <a:pt x="8097" y="1251"/>
                  </a:cubicBezTo>
                  <a:cubicBezTo>
                    <a:pt x="7751" y="906"/>
                    <a:pt x="5906" y="1"/>
                    <a:pt x="5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6;p29">
              <a:extLst>
                <a:ext uri="{FF2B5EF4-FFF2-40B4-BE49-F238E27FC236}">
                  <a16:creationId xmlns:a16="http://schemas.microsoft.com/office/drawing/2014/main" id="{257B4C19-A231-4847-A80F-24B9AC825F96}"/>
                </a:ext>
              </a:extLst>
            </p:cNvPr>
            <p:cNvSpPr/>
            <p:nvPr/>
          </p:nvSpPr>
          <p:spPr>
            <a:xfrm>
              <a:off x="3682831" y="1652155"/>
              <a:ext cx="169514" cy="224983"/>
            </a:xfrm>
            <a:custGeom>
              <a:avLst/>
              <a:gdLst/>
              <a:ahLst/>
              <a:cxnLst/>
              <a:rect l="l" t="t" r="r" b="b"/>
              <a:pathLst>
                <a:path w="5073" h="6733" extrusionOk="0">
                  <a:moveTo>
                    <a:pt x="2522" y="0"/>
                  </a:moveTo>
                  <a:cubicBezTo>
                    <a:pt x="2461" y="0"/>
                    <a:pt x="2398" y="2"/>
                    <a:pt x="2334" y="5"/>
                  </a:cubicBezTo>
                  <a:cubicBezTo>
                    <a:pt x="1632" y="41"/>
                    <a:pt x="1108" y="493"/>
                    <a:pt x="715" y="1053"/>
                  </a:cubicBezTo>
                  <a:cubicBezTo>
                    <a:pt x="132" y="1910"/>
                    <a:pt x="1" y="3017"/>
                    <a:pt x="382" y="3994"/>
                  </a:cubicBezTo>
                  <a:cubicBezTo>
                    <a:pt x="632" y="4660"/>
                    <a:pt x="1001" y="5399"/>
                    <a:pt x="1489" y="5851"/>
                  </a:cubicBezTo>
                  <a:cubicBezTo>
                    <a:pt x="1668" y="6113"/>
                    <a:pt x="2596" y="6732"/>
                    <a:pt x="2596" y="6732"/>
                  </a:cubicBezTo>
                  <a:cubicBezTo>
                    <a:pt x="2596" y="6732"/>
                    <a:pt x="2601" y="6733"/>
                    <a:pt x="2611" y="6733"/>
                  </a:cubicBezTo>
                  <a:cubicBezTo>
                    <a:pt x="2691" y="6733"/>
                    <a:pt x="3111" y="6685"/>
                    <a:pt x="3930" y="5792"/>
                  </a:cubicBezTo>
                  <a:cubicBezTo>
                    <a:pt x="4847" y="4779"/>
                    <a:pt x="5073" y="3077"/>
                    <a:pt x="5037" y="2493"/>
                  </a:cubicBezTo>
                  <a:cubicBezTo>
                    <a:pt x="5002" y="1927"/>
                    <a:pt x="4608" y="0"/>
                    <a:pt x="2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7;p29">
              <a:extLst>
                <a:ext uri="{FF2B5EF4-FFF2-40B4-BE49-F238E27FC236}">
                  <a16:creationId xmlns:a16="http://schemas.microsoft.com/office/drawing/2014/main" id="{E4B7FD30-DC7F-42DA-9A42-AC19D609CAD9}"/>
                </a:ext>
              </a:extLst>
            </p:cNvPr>
            <p:cNvSpPr/>
            <p:nvPr/>
          </p:nvSpPr>
          <p:spPr>
            <a:xfrm>
              <a:off x="3698770" y="1698836"/>
              <a:ext cx="140443" cy="174694"/>
            </a:xfrm>
            <a:custGeom>
              <a:avLst/>
              <a:gdLst/>
              <a:ahLst/>
              <a:cxnLst/>
              <a:rect l="l" t="t" r="r" b="b"/>
              <a:pathLst>
                <a:path w="4203" h="5228" extrusionOk="0">
                  <a:moveTo>
                    <a:pt x="1938" y="1"/>
                  </a:moveTo>
                  <a:cubicBezTo>
                    <a:pt x="1927" y="1"/>
                    <a:pt x="1916" y="1"/>
                    <a:pt x="1905" y="1"/>
                  </a:cubicBezTo>
                  <a:cubicBezTo>
                    <a:pt x="583" y="13"/>
                    <a:pt x="0" y="1966"/>
                    <a:pt x="0" y="1966"/>
                  </a:cubicBezTo>
                  <a:cubicBezTo>
                    <a:pt x="0" y="1966"/>
                    <a:pt x="274" y="3716"/>
                    <a:pt x="1226" y="4525"/>
                  </a:cubicBezTo>
                  <a:cubicBezTo>
                    <a:pt x="1369" y="4728"/>
                    <a:pt x="2107" y="5228"/>
                    <a:pt x="2107" y="5228"/>
                  </a:cubicBezTo>
                  <a:cubicBezTo>
                    <a:pt x="2107" y="5228"/>
                    <a:pt x="2429" y="5109"/>
                    <a:pt x="3167" y="4466"/>
                  </a:cubicBezTo>
                  <a:cubicBezTo>
                    <a:pt x="3989" y="3763"/>
                    <a:pt x="4203" y="2323"/>
                    <a:pt x="4167" y="1858"/>
                  </a:cubicBezTo>
                  <a:cubicBezTo>
                    <a:pt x="4144" y="1398"/>
                    <a:pt x="3230" y="1"/>
                    <a:pt x="1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8;p29">
              <a:extLst>
                <a:ext uri="{FF2B5EF4-FFF2-40B4-BE49-F238E27FC236}">
                  <a16:creationId xmlns:a16="http://schemas.microsoft.com/office/drawing/2014/main" id="{59098463-C7F0-438B-A3AE-2F22AA466B71}"/>
                </a:ext>
              </a:extLst>
            </p:cNvPr>
            <p:cNvSpPr/>
            <p:nvPr/>
          </p:nvSpPr>
          <p:spPr>
            <a:xfrm>
              <a:off x="3717449" y="1778063"/>
              <a:ext cx="103085" cy="109935"/>
            </a:xfrm>
            <a:custGeom>
              <a:avLst/>
              <a:gdLst/>
              <a:ahLst/>
              <a:cxnLst/>
              <a:rect l="l" t="t" r="r" b="b"/>
              <a:pathLst>
                <a:path w="3085" h="3290" extrusionOk="0">
                  <a:moveTo>
                    <a:pt x="1532" y="1"/>
                  </a:moveTo>
                  <a:cubicBezTo>
                    <a:pt x="1135" y="1"/>
                    <a:pt x="732" y="102"/>
                    <a:pt x="763" y="321"/>
                  </a:cubicBezTo>
                  <a:cubicBezTo>
                    <a:pt x="822" y="714"/>
                    <a:pt x="810" y="1392"/>
                    <a:pt x="596" y="1476"/>
                  </a:cubicBezTo>
                  <a:cubicBezTo>
                    <a:pt x="529" y="1504"/>
                    <a:pt x="440" y="1513"/>
                    <a:pt x="352" y="1513"/>
                  </a:cubicBezTo>
                  <a:cubicBezTo>
                    <a:pt x="175" y="1513"/>
                    <a:pt x="1" y="1476"/>
                    <a:pt x="1" y="1476"/>
                  </a:cubicBezTo>
                  <a:lnTo>
                    <a:pt x="1" y="1476"/>
                  </a:lnTo>
                  <a:cubicBezTo>
                    <a:pt x="1" y="1476"/>
                    <a:pt x="1105" y="3290"/>
                    <a:pt x="1614" y="3290"/>
                  </a:cubicBezTo>
                  <a:cubicBezTo>
                    <a:pt x="1629" y="3290"/>
                    <a:pt x="1642" y="3288"/>
                    <a:pt x="1656" y="3286"/>
                  </a:cubicBezTo>
                  <a:cubicBezTo>
                    <a:pt x="2132" y="3190"/>
                    <a:pt x="3084" y="1583"/>
                    <a:pt x="3084" y="1583"/>
                  </a:cubicBezTo>
                  <a:cubicBezTo>
                    <a:pt x="2822" y="1535"/>
                    <a:pt x="2572" y="1476"/>
                    <a:pt x="2334" y="1392"/>
                  </a:cubicBezTo>
                  <a:cubicBezTo>
                    <a:pt x="2180" y="1309"/>
                    <a:pt x="2263" y="607"/>
                    <a:pt x="2275" y="261"/>
                  </a:cubicBezTo>
                  <a:cubicBezTo>
                    <a:pt x="2286" y="93"/>
                    <a:pt x="1912" y="1"/>
                    <a:pt x="1532" y="1"/>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89;p29">
              <a:extLst>
                <a:ext uri="{FF2B5EF4-FFF2-40B4-BE49-F238E27FC236}">
                  <a16:creationId xmlns:a16="http://schemas.microsoft.com/office/drawing/2014/main" id="{CE9497FA-1AA9-4BD1-8F2C-313B1C29E8CE}"/>
                </a:ext>
              </a:extLst>
            </p:cNvPr>
            <p:cNvSpPr/>
            <p:nvPr/>
          </p:nvSpPr>
          <p:spPr>
            <a:xfrm>
              <a:off x="3717449" y="1826582"/>
              <a:ext cx="102684" cy="61417"/>
            </a:xfrm>
            <a:custGeom>
              <a:avLst/>
              <a:gdLst/>
              <a:ahLst/>
              <a:cxnLst/>
              <a:rect l="l" t="t" r="r" b="b"/>
              <a:pathLst>
                <a:path w="3073" h="1838" extrusionOk="0">
                  <a:moveTo>
                    <a:pt x="2477" y="0"/>
                  </a:moveTo>
                  <a:cubicBezTo>
                    <a:pt x="2389" y="367"/>
                    <a:pt x="1948" y="679"/>
                    <a:pt x="1491" y="679"/>
                  </a:cubicBezTo>
                  <a:cubicBezTo>
                    <a:pt x="1146" y="679"/>
                    <a:pt x="792" y="501"/>
                    <a:pt x="572" y="36"/>
                  </a:cubicBezTo>
                  <a:cubicBezTo>
                    <a:pt x="477" y="54"/>
                    <a:pt x="382" y="63"/>
                    <a:pt x="286" y="63"/>
                  </a:cubicBezTo>
                  <a:cubicBezTo>
                    <a:pt x="191" y="63"/>
                    <a:pt x="96" y="54"/>
                    <a:pt x="1" y="36"/>
                  </a:cubicBezTo>
                  <a:lnTo>
                    <a:pt x="1" y="36"/>
                  </a:lnTo>
                  <a:cubicBezTo>
                    <a:pt x="1" y="36"/>
                    <a:pt x="1105" y="1838"/>
                    <a:pt x="1603" y="1838"/>
                  </a:cubicBezTo>
                  <a:cubicBezTo>
                    <a:pt x="1617" y="1838"/>
                    <a:pt x="1631" y="1837"/>
                    <a:pt x="1644" y="1834"/>
                  </a:cubicBezTo>
                  <a:cubicBezTo>
                    <a:pt x="2120" y="1738"/>
                    <a:pt x="3072" y="143"/>
                    <a:pt x="3072" y="143"/>
                  </a:cubicBezTo>
                  <a:cubicBezTo>
                    <a:pt x="3072" y="143"/>
                    <a:pt x="2703" y="60"/>
                    <a:pt x="2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0;p29">
              <a:extLst>
                <a:ext uri="{FF2B5EF4-FFF2-40B4-BE49-F238E27FC236}">
                  <a16:creationId xmlns:a16="http://schemas.microsoft.com/office/drawing/2014/main" id="{908B6B0B-EBB7-46D8-9850-39DE4D6B2E3D}"/>
                </a:ext>
              </a:extLst>
            </p:cNvPr>
            <p:cNvSpPr/>
            <p:nvPr/>
          </p:nvSpPr>
          <p:spPr>
            <a:xfrm>
              <a:off x="3741909" y="1778364"/>
              <a:ext cx="51760" cy="51092"/>
            </a:xfrm>
            <a:custGeom>
              <a:avLst/>
              <a:gdLst/>
              <a:ahLst/>
              <a:cxnLst/>
              <a:rect l="l" t="t" r="r" b="b"/>
              <a:pathLst>
                <a:path w="1549" h="1529" extrusionOk="0">
                  <a:moveTo>
                    <a:pt x="778" y="1"/>
                  </a:moveTo>
                  <a:cubicBezTo>
                    <a:pt x="388" y="1"/>
                    <a:pt x="1" y="96"/>
                    <a:pt x="31" y="312"/>
                  </a:cubicBezTo>
                  <a:cubicBezTo>
                    <a:pt x="90" y="621"/>
                    <a:pt x="78" y="943"/>
                    <a:pt x="7" y="1253"/>
                  </a:cubicBezTo>
                  <a:cubicBezTo>
                    <a:pt x="247" y="1436"/>
                    <a:pt x="532" y="1529"/>
                    <a:pt x="817" y="1529"/>
                  </a:cubicBezTo>
                  <a:cubicBezTo>
                    <a:pt x="1068" y="1529"/>
                    <a:pt x="1320" y="1457"/>
                    <a:pt x="1543" y="1312"/>
                  </a:cubicBezTo>
                  <a:cubicBezTo>
                    <a:pt x="1459" y="1098"/>
                    <a:pt x="1519" y="550"/>
                    <a:pt x="1543" y="252"/>
                  </a:cubicBezTo>
                  <a:cubicBezTo>
                    <a:pt x="1549" y="93"/>
                    <a:pt x="1162" y="1"/>
                    <a:pt x="778" y="1"/>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1;p29">
              <a:extLst>
                <a:ext uri="{FF2B5EF4-FFF2-40B4-BE49-F238E27FC236}">
                  <a16:creationId xmlns:a16="http://schemas.microsoft.com/office/drawing/2014/main" id="{744CD365-DF40-469F-A4DF-DBF39C948E20}"/>
                </a:ext>
              </a:extLst>
            </p:cNvPr>
            <p:cNvSpPr/>
            <p:nvPr/>
          </p:nvSpPr>
          <p:spPr>
            <a:xfrm>
              <a:off x="3711868" y="1696464"/>
              <a:ext cx="111840" cy="129349"/>
            </a:xfrm>
            <a:custGeom>
              <a:avLst/>
              <a:gdLst/>
              <a:ahLst/>
              <a:cxnLst/>
              <a:rect l="l" t="t" r="r" b="b"/>
              <a:pathLst>
                <a:path w="3347" h="3871" extrusionOk="0">
                  <a:moveTo>
                    <a:pt x="1656" y="1"/>
                  </a:moveTo>
                  <a:cubicBezTo>
                    <a:pt x="763" y="13"/>
                    <a:pt x="37" y="632"/>
                    <a:pt x="1" y="1406"/>
                  </a:cubicBezTo>
                  <a:lnTo>
                    <a:pt x="1" y="1429"/>
                  </a:lnTo>
                  <a:cubicBezTo>
                    <a:pt x="1" y="1548"/>
                    <a:pt x="13" y="1668"/>
                    <a:pt x="37" y="1787"/>
                  </a:cubicBezTo>
                  <a:cubicBezTo>
                    <a:pt x="132" y="2382"/>
                    <a:pt x="596" y="3834"/>
                    <a:pt x="1680" y="3870"/>
                  </a:cubicBezTo>
                  <a:cubicBezTo>
                    <a:pt x="1688" y="3870"/>
                    <a:pt x="1697" y="3870"/>
                    <a:pt x="1705" y="3870"/>
                  </a:cubicBezTo>
                  <a:cubicBezTo>
                    <a:pt x="2770" y="3870"/>
                    <a:pt x="3216" y="2377"/>
                    <a:pt x="3311" y="1787"/>
                  </a:cubicBezTo>
                  <a:cubicBezTo>
                    <a:pt x="3335" y="1656"/>
                    <a:pt x="3347" y="1537"/>
                    <a:pt x="3347" y="1406"/>
                  </a:cubicBezTo>
                  <a:cubicBezTo>
                    <a:pt x="3311" y="644"/>
                    <a:pt x="2585" y="24"/>
                    <a:pt x="1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2;p29">
              <a:extLst>
                <a:ext uri="{FF2B5EF4-FFF2-40B4-BE49-F238E27FC236}">
                  <a16:creationId xmlns:a16="http://schemas.microsoft.com/office/drawing/2014/main" id="{3B093BFB-1744-4BBF-97AF-CEC04EBDC8C0}"/>
                </a:ext>
              </a:extLst>
            </p:cNvPr>
            <p:cNvSpPr/>
            <p:nvPr/>
          </p:nvSpPr>
          <p:spPr>
            <a:xfrm>
              <a:off x="3711868" y="1696865"/>
              <a:ext cx="112241" cy="85576"/>
            </a:xfrm>
            <a:custGeom>
              <a:avLst/>
              <a:gdLst/>
              <a:ahLst/>
              <a:cxnLst/>
              <a:rect l="l" t="t" r="r" b="b"/>
              <a:pathLst>
                <a:path w="3359" h="2561" extrusionOk="0">
                  <a:moveTo>
                    <a:pt x="1656" y="1"/>
                  </a:moveTo>
                  <a:cubicBezTo>
                    <a:pt x="763" y="12"/>
                    <a:pt x="37" y="632"/>
                    <a:pt x="1" y="1406"/>
                  </a:cubicBezTo>
                  <a:lnTo>
                    <a:pt x="1" y="1417"/>
                  </a:lnTo>
                  <a:cubicBezTo>
                    <a:pt x="1" y="1536"/>
                    <a:pt x="13" y="1656"/>
                    <a:pt x="37" y="1775"/>
                  </a:cubicBezTo>
                  <a:cubicBezTo>
                    <a:pt x="84" y="2037"/>
                    <a:pt x="156" y="2287"/>
                    <a:pt x="251" y="2537"/>
                  </a:cubicBezTo>
                  <a:cubicBezTo>
                    <a:pt x="523" y="2316"/>
                    <a:pt x="1044" y="2209"/>
                    <a:pt x="1585" y="2209"/>
                  </a:cubicBezTo>
                  <a:cubicBezTo>
                    <a:pt x="2156" y="2209"/>
                    <a:pt x="2748" y="2328"/>
                    <a:pt x="3097" y="2560"/>
                  </a:cubicBezTo>
                  <a:cubicBezTo>
                    <a:pt x="3216" y="2310"/>
                    <a:pt x="3299" y="2048"/>
                    <a:pt x="3347" y="1775"/>
                  </a:cubicBezTo>
                  <a:cubicBezTo>
                    <a:pt x="3359" y="1644"/>
                    <a:pt x="3359" y="1525"/>
                    <a:pt x="3347" y="1406"/>
                  </a:cubicBezTo>
                  <a:cubicBezTo>
                    <a:pt x="3311" y="632"/>
                    <a:pt x="2585" y="12"/>
                    <a:pt x="16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3;p29">
              <a:extLst>
                <a:ext uri="{FF2B5EF4-FFF2-40B4-BE49-F238E27FC236}">
                  <a16:creationId xmlns:a16="http://schemas.microsoft.com/office/drawing/2014/main" id="{85ACD7FD-54D1-4649-BFCF-BE96F05E323D}"/>
                </a:ext>
              </a:extLst>
            </p:cNvPr>
            <p:cNvSpPr/>
            <p:nvPr/>
          </p:nvSpPr>
          <p:spPr>
            <a:xfrm>
              <a:off x="3696197" y="1662113"/>
              <a:ext cx="149799" cy="75384"/>
            </a:xfrm>
            <a:custGeom>
              <a:avLst/>
              <a:gdLst/>
              <a:ahLst/>
              <a:cxnLst/>
              <a:rect l="l" t="t" r="r" b="b"/>
              <a:pathLst>
                <a:path w="4483" h="2256" extrusionOk="0">
                  <a:moveTo>
                    <a:pt x="2261" y="0"/>
                  </a:moveTo>
                  <a:cubicBezTo>
                    <a:pt x="1244" y="0"/>
                    <a:pt x="1" y="575"/>
                    <a:pt x="434" y="2255"/>
                  </a:cubicBezTo>
                  <a:cubicBezTo>
                    <a:pt x="434" y="2255"/>
                    <a:pt x="979" y="1906"/>
                    <a:pt x="2013" y="1906"/>
                  </a:cubicBezTo>
                  <a:cubicBezTo>
                    <a:pt x="2530" y="1906"/>
                    <a:pt x="3169" y="1993"/>
                    <a:pt x="3923" y="2255"/>
                  </a:cubicBezTo>
                  <a:cubicBezTo>
                    <a:pt x="4482" y="850"/>
                    <a:pt x="3470" y="124"/>
                    <a:pt x="2554" y="17"/>
                  </a:cubicBezTo>
                  <a:cubicBezTo>
                    <a:pt x="2459" y="6"/>
                    <a:pt x="2361" y="0"/>
                    <a:pt x="2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4;p29">
              <a:extLst>
                <a:ext uri="{FF2B5EF4-FFF2-40B4-BE49-F238E27FC236}">
                  <a16:creationId xmlns:a16="http://schemas.microsoft.com/office/drawing/2014/main" id="{BD90F716-051F-4410-ACAF-1D0221CDEE21}"/>
                </a:ext>
              </a:extLst>
            </p:cNvPr>
            <p:cNvSpPr/>
            <p:nvPr/>
          </p:nvSpPr>
          <p:spPr>
            <a:xfrm>
              <a:off x="3564274" y="1731884"/>
              <a:ext cx="428113" cy="218033"/>
            </a:xfrm>
            <a:custGeom>
              <a:avLst/>
              <a:gdLst/>
              <a:ahLst/>
              <a:cxnLst/>
              <a:rect l="l" t="t" r="r" b="b"/>
              <a:pathLst>
                <a:path w="12812" h="6525" extrusionOk="0">
                  <a:moveTo>
                    <a:pt x="560" y="0"/>
                  </a:moveTo>
                  <a:lnTo>
                    <a:pt x="1" y="1334"/>
                  </a:lnTo>
                  <a:lnTo>
                    <a:pt x="12252" y="6525"/>
                  </a:lnTo>
                  <a:lnTo>
                    <a:pt x="12812" y="5180"/>
                  </a:ln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85920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429E-0A0A-4DB8-932F-7E3120B19A09}"/>
              </a:ext>
            </a:extLst>
          </p:cNvPr>
          <p:cNvSpPr>
            <a:spLocks noGrp="1"/>
          </p:cNvSpPr>
          <p:nvPr>
            <p:ph type="title"/>
          </p:nvPr>
        </p:nvSpPr>
        <p:spPr>
          <a:xfrm>
            <a:off x="457200" y="187118"/>
            <a:ext cx="8229600" cy="572700"/>
          </a:xfrm>
        </p:spPr>
        <p:txBody>
          <a:bodyPr/>
          <a:lstStyle/>
          <a:p>
            <a:r>
              <a:rPr lang="en-US" dirty="0"/>
              <a:t>Malware Detection Techniques</a:t>
            </a:r>
            <a:endParaRPr lang="en-IN" dirty="0"/>
          </a:p>
        </p:txBody>
      </p:sp>
      <p:sp>
        <p:nvSpPr>
          <p:cNvPr id="3" name="TextBox 2">
            <a:extLst>
              <a:ext uri="{FF2B5EF4-FFF2-40B4-BE49-F238E27FC236}">
                <a16:creationId xmlns:a16="http://schemas.microsoft.com/office/drawing/2014/main" id="{ED83470A-6208-434D-83A5-05901C54847E}"/>
              </a:ext>
            </a:extLst>
          </p:cNvPr>
          <p:cNvSpPr txBox="1"/>
          <p:nvPr/>
        </p:nvSpPr>
        <p:spPr>
          <a:xfrm>
            <a:off x="345036" y="993260"/>
            <a:ext cx="5685693" cy="400110"/>
          </a:xfrm>
          <a:prstGeom prst="rect">
            <a:avLst/>
          </a:prstGeom>
          <a:noFill/>
        </p:spPr>
        <p:txBody>
          <a:bodyPr wrap="square" rtlCol="0">
            <a:spAutoFit/>
          </a:bodyPr>
          <a:lstStyle/>
          <a:p>
            <a:r>
              <a:rPr lang="en-US" sz="2000" dirty="0">
                <a:latin typeface="Sitka Small" panose="02000505000000020004" pitchFamily="2" charset="0"/>
              </a:rPr>
              <a:t>2. </a:t>
            </a:r>
            <a:r>
              <a:rPr lang="en-US" sz="2000" u="sng" dirty="0">
                <a:latin typeface="Sitka Small" panose="02000505000000020004" pitchFamily="2" charset="0"/>
              </a:rPr>
              <a:t>Behaviour detection </a:t>
            </a:r>
            <a:r>
              <a:rPr lang="en-US" sz="2000" dirty="0">
                <a:latin typeface="Sitka Small" panose="02000505000000020004" pitchFamily="2" charset="0"/>
              </a:rPr>
              <a:t>–</a:t>
            </a:r>
          </a:p>
        </p:txBody>
      </p:sp>
      <p:sp>
        <p:nvSpPr>
          <p:cNvPr id="5" name="TextBox 4">
            <a:extLst>
              <a:ext uri="{FF2B5EF4-FFF2-40B4-BE49-F238E27FC236}">
                <a16:creationId xmlns:a16="http://schemas.microsoft.com/office/drawing/2014/main" id="{D689F88F-DDE4-4B10-BF80-E69DC3D6FBD5}"/>
              </a:ext>
            </a:extLst>
          </p:cNvPr>
          <p:cNvSpPr txBox="1"/>
          <p:nvPr/>
        </p:nvSpPr>
        <p:spPr>
          <a:xfrm>
            <a:off x="576469" y="1570840"/>
            <a:ext cx="6831496" cy="3693319"/>
          </a:xfrm>
          <a:prstGeom prst="rect">
            <a:avLst/>
          </a:prstGeom>
          <a:noFill/>
        </p:spPr>
        <p:txBody>
          <a:bodyPr wrap="square" rtlCol="0">
            <a:spAutoFit/>
          </a:bodyPr>
          <a:lstStyle/>
          <a:p>
            <a:pPr marL="342900" indent="-342900">
              <a:buFont typeface="Wingdings" panose="05000000000000000000" pitchFamily="2" charset="2"/>
              <a:buChar char="q"/>
            </a:pPr>
            <a:r>
              <a:rPr lang="en-US" sz="2000" dirty="0">
                <a:latin typeface="Sitka Small" panose="02000505000000020004" pitchFamily="2" charset="0"/>
              </a:rPr>
              <a:t>It includes “</a:t>
            </a:r>
            <a:r>
              <a:rPr lang="en-US" sz="2000" dirty="0">
                <a:solidFill>
                  <a:srgbClr val="FF0000"/>
                </a:solidFill>
                <a:latin typeface="Sitka Small" panose="02000505000000020004" pitchFamily="2" charset="0"/>
              </a:rPr>
              <a:t>Heuristic Scan</a:t>
            </a:r>
            <a:r>
              <a:rPr lang="en-US" sz="2000" dirty="0">
                <a:latin typeface="Sitka Small" panose="02000505000000020004" pitchFamily="2" charset="0"/>
              </a:rPr>
              <a:t>”.</a:t>
            </a:r>
          </a:p>
          <a:p>
            <a:pPr marL="342900" indent="-342900">
              <a:buFont typeface="Wingdings" panose="05000000000000000000" pitchFamily="2" charset="2"/>
              <a:buChar char="q"/>
            </a:pPr>
            <a:endParaRPr lang="en-US" sz="2000" dirty="0">
              <a:latin typeface="Sitka Small" panose="02000505000000020004" pitchFamily="2" charset="0"/>
            </a:endParaRPr>
          </a:p>
          <a:p>
            <a:pPr marL="342900" indent="-342900">
              <a:buFont typeface="Wingdings" panose="05000000000000000000" pitchFamily="2" charset="2"/>
              <a:buChar char="q"/>
            </a:pPr>
            <a:r>
              <a:rPr lang="en-US" sz="2000" dirty="0">
                <a:latin typeface="Sitka Small" panose="02000505000000020004" pitchFamily="2" charset="0"/>
              </a:rPr>
              <a:t>Heuristic scan  uses Algorithms to search for commands that may indicate intent evil.</a:t>
            </a:r>
          </a:p>
          <a:p>
            <a:pPr marL="342900" indent="-342900">
              <a:buFont typeface="Wingdings" panose="05000000000000000000" pitchFamily="2" charset="2"/>
              <a:buChar char="q"/>
            </a:pPr>
            <a:endParaRPr lang="en-US" sz="2000" dirty="0">
              <a:latin typeface="Sitka Small" panose="02000505000000020004" pitchFamily="2" charset="0"/>
            </a:endParaRPr>
          </a:p>
          <a:p>
            <a:pPr marL="342900" indent="-342900">
              <a:buFont typeface="Wingdings" panose="05000000000000000000" pitchFamily="2" charset="2"/>
              <a:buChar char="q"/>
            </a:pPr>
            <a:r>
              <a:rPr lang="en-US" sz="2000" dirty="0">
                <a:latin typeface="Sitka Small" panose="02000505000000020004" pitchFamily="2" charset="0"/>
              </a:rPr>
              <a:t>With the help of this scan we can easily scan malware files without a signature.</a:t>
            </a:r>
          </a:p>
          <a:p>
            <a:pPr marL="342900" indent="-342900">
              <a:buFont typeface="Wingdings" panose="05000000000000000000" pitchFamily="2" charset="2"/>
              <a:buChar char="q"/>
            </a:pPr>
            <a:endParaRPr lang="en-US" sz="2000" dirty="0">
              <a:latin typeface="Sitka Small" panose="02000505000000020004" pitchFamily="2" charset="0"/>
            </a:endParaRPr>
          </a:p>
          <a:p>
            <a:pPr marL="342900" indent="-342900">
              <a:buFont typeface="Wingdings" panose="05000000000000000000" pitchFamily="2" charset="2"/>
              <a:buChar char="q"/>
            </a:pPr>
            <a:r>
              <a:rPr lang="en-US" sz="2000" dirty="0">
                <a:latin typeface="Sitka Small" panose="02000505000000020004" pitchFamily="2" charset="0"/>
              </a:rPr>
              <a:t>Combination of these two methods(signature, Heuristic scan) used by antivirus to capture any malware.</a:t>
            </a:r>
          </a:p>
          <a:p>
            <a:endParaRPr lang="en-IN" dirty="0"/>
          </a:p>
        </p:txBody>
      </p:sp>
      <p:grpSp>
        <p:nvGrpSpPr>
          <p:cNvPr id="7" name="Google Shape;1052;p29">
            <a:extLst>
              <a:ext uri="{FF2B5EF4-FFF2-40B4-BE49-F238E27FC236}">
                <a16:creationId xmlns:a16="http://schemas.microsoft.com/office/drawing/2014/main" id="{1C0A1AF0-5553-40F8-984E-72B85AA8F752}"/>
              </a:ext>
            </a:extLst>
          </p:cNvPr>
          <p:cNvGrpSpPr/>
          <p:nvPr/>
        </p:nvGrpSpPr>
        <p:grpSpPr>
          <a:xfrm>
            <a:off x="7337509" y="95114"/>
            <a:ext cx="1534342" cy="1298256"/>
            <a:chOff x="2860488" y="1605775"/>
            <a:chExt cx="1149409" cy="821174"/>
          </a:xfrm>
        </p:grpSpPr>
        <p:sp>
          <p:nvSpPr>
            <p:cNvPr id="8" name="Google Shape;1053;p29">
              <a:extLst>
                <a:ext uri="{FF2B5EF4-FFF2-40B4-BE49-F238E27FC236}">
                  <a16:creationId xmlns:a16="http://schemas.microsoft.com/office/drawing/2014/main" id="{269AC2D9-1569-4C64-83F0-6326A7768862}"/>
                </a:ext>
              </a:extLst>
            </p:cNvPr>
            <p:cNvSpPr/>
            <p:nvPr/>
          </p:nvSpPr>
          <p:spPr>
            <a:xfrm>
              <a:off x="3339492" y="2092331"/>
              <a:ext cx="117788" cy="334618"/>
            </a:xfrm>
            <a:custGeom>
              <a:avLst/>
              <a:gdLst/>
              <a:ahLst/>
              <a:cxnLst/>
              <a:rect l="l" t="t" r="r" b="b"/>
              <a:pathLst>
                <a:path w="3525" h="10014" extrusionOk="0">
                  <a:moveTo>
                    <a:pt x="632" y="0"/>
                  </a:moveTo>
                  <a:lnTo>
                    <a:pt x="1" y="10014"/>
                  </a:lnTo>
                  <a:lnTo>
                    <a:pt x="3525" y="10014"/>
                  </a:lnTo>
                  <a:lnTo>
                    <a:pt x="29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4;p29">
              <a:extLst>
                <a:ext uri="{FF2B5EF4-FFF2-40B4-BE49-F238E27FC236}">
                  <a16:creationId xmlns:a16="http://schemas.microsoft.com/office/drawing/2014/main" id="{4D614F22-E3C7-4F7B-BB24-72ECC9EB9740}"/>
                </a:ext>
              </a:extLst>
            </p:cNvPr>
            <p:cNvSpPr/>
            <p:nvPr/>
          </p:nvSpPr>
          <p:spPr>
            <a:xfrm>
              <a:off x="2932096" y="1683733"/>
              <a:ext cx="932980" cy="646146"/>
            </a:xfrm>
            <a:custGeom>
              <a:avLst/>
              <a:gdLst/>
              <a:ahLst/>
              <a:cxnLst/>
              <a:rect l="l" t="t" r="r" b="b"/>
              <a:pathLst>
                <a:path w="27921" h="19337" extrusionOk="0">
                  <a:moveTo>
                    <a:pt x="429" y="1"/>
                  </a:moveTo>
                  <a:cubicBezTo>
                    <a:pt x="191" y="1"/>
                    <a:pt x="1" y="191"/>
                    <a:pt x="1" y="429"/>
                  </a:cubicBezTo>
                  <a:lnTo>
                    <a:pt x="1" y="18908"/>
                  </a:lnTo>
                  <a:cubicBezTo>
                    <a:pt x="1" y="19146"/>
                    <a:pt x="191" y="19336"/>
                    <a:pt x="429" y="19336"/>
                  </a:cubicBezTo>
                  <a:lnTo>
                    <a:pt x="27480" y="19336"/>
                  </a:lnTo>
                  <a:cubicBezTo>
                    <a:pt x="27718" y="19336"/>
                    <a:pt x="27921" y="19146"/>
                    <a:pt x="27921" y="18908"/>
                  </a:cubicBezTo>
                  <a:lnTo>
                    <a:pt x="27921" y="429"/>
                  </a:lnTo>
                  <a:cubicBezTo>
                    <a:pt x="27921" y="191"/>
                    <a:pt x="27718" y="1"/>
                    <a:pt x="27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5;p29">
              <a:extLst>
                <a:ext uri="{FF2B5EF4-FFF2-40B4-BE49-F238E27FC236}">
                  <a16:creationId xmlns:a16="http://schemas.microsoft.com/office/drawing/2014/main" id="{6DE89637-F33D-4E61-A48D-1CE11495C10F}"/>
                </a:ext>
              </a:extLst>
            </p:cNvPr>
            <p:cNvSpPr/>
            <p:nvPr/>
          </p:nvSpPr>
          <p:spPr>
            <a:xfrm>
              <a:off x="2966313" y="1718751"/>
              <a:ext cx="864179" cy="518033"/>
            </a:xfrm>
            <a:custGeom>
              <a:avLst/>
              <a:gdLst/>
              <a:ahLst/>
              <a:cxnLst/>
              <a:rect l="l" t="t" r="r" b="b"/>
              <a:pathLst>
                <a:path w="25862" h="15503" extrusionOk="0">
                  <a:moveTo>
                    <a:pt x="191" y="0"/>
                  </a:moveTo>
                  <a:cubicBezTo>
                    <a:pt x="84" y="0"/>
                    <a:pt x="1" y="84"/>
                    <a:pt x="1" y="191"/>
                  </a:cubicBezTo>
                  <a:lnTo>
                    <a:pt x="1" y="15324"/>
                  </a:lnTo>
                  <a:cubicBezTo>
                    <a:pt x="1" y="15419"/>
                    <a:pt x="84" y="15502"/>
                    <a:pt x="191" y="15502"/>
                  </a:cubicBezTo>
                  <a:lnTo>
                    <a:pt x="25682" y="15502"/>
                  </a:lnTo>
                  <a:cubicBezTo>
                    <a:pt x="25778" y="15502"/>
                    <a:pt x="25861" y="15419"/>
                    <a:pt x="25861" y="15324"/>
                  </a:cubicBezTo>
                  <a:lnTo>
                    <a:pt x="25861" y="191"/>
                  </a:lnTo>
                  <a:cubicBezTo>
                    <a:pt x="25861" y="84"/>
                    <a:pt x="25778" y="0"/>
                    <a:pt x="2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6;p29">
              <a:extLst>
                <a:ext uri="{FF2B5EF4-FFF2-40B4-BE49-F238E27FC236}">
                  <a16:creationId xmlns:a16="http://schemas.microsoft.com/office/drawing/2014/main" id="{2FA09E8A-192E-43C9-A68F-DF67A7F0A412}"/>
                </a:ext>
              </a:extLst>
            </p:cNvPr>
            <p:cNvSpPr/>
            <p:nvPr/>
          </p:nvSpPr>
          <p:spPr>
            <a:xfrm>
              <a:off x="2966313" y="1812648"/>
              <a:ext cx="864179" cy="424538"/>
            </a:xfrm>
            <a:custGeom>
              <a:avLst/>
              <a:gdLst/>
              <a:ahLst/>
              <a:cxnLst/>
              <a:rect l="l" t="t" r="r" b="b"/>
              <a:pathLst>
                <a:path w="25862" h="12705" extrusionOk="0">
                  <a:moveTo>
                    <a:pt x="1" y="0"/>
                  </a:moveTo>
                  <a:lnTo>
                    <a:pt x="1" y="12276"/>
                  </a:lnTo>
                  <a:cubicBezTo>
                    <a:pt x="24" y="12518"/>
                    <a:pt x="237" y="12705"/>
                    <a:pt x="478" y="12705"/>
                  </a:cubicBezTo>
                  <a:cubicBezTo>
                    <a:pt x="486" y="12705"/>
                    <a:pt x="493" y="12705"/>
                    <a:pt x="501" y="12704"/>
                  </a:cubicBezTo>
                  <a:lnTo>
                    <a:pt x="25361" y="12704"/>
                  </a:lnTo>
                  <a:cubicBezTo>
                    <a:pt x="25368" y="12705"/>
                    <a:pt x="25376" y="12705"/>
                    <a:pt x="25383" y="12705"/>
                  </a:cubicBezTo>
                  <a:cubicBezTo>
                    <a:pt x="25624" y="12705"/>
                    <a:pt x="25838" y="12518"/>
                    <a:pt x="25861" y="12276"/>
                  </a:cubicBezTo>
                  <a:lnTo>
                    <a:pt x="25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7;p29">
              <a:extLst>
                <a:ext uri="{FF2B5EF4-FFF2-40B4-BE49-F238E27FC236}">
                  <a16:creationId xmlns:a16="http://schemas.microsoft.com/office/drawing/2014/main" id="{0F0DE3DE-0ECB-4ED7-B25A-C5AD2787E9BD}"/>
                </a:ext>
              </a:extLst>
            </p:cNvPr>
            <p:cNvSpPr/>
            <p:nvPr/>
          </p:nvSpPr>
          <p:spPr>
            <a:xfrm>
              <a:off x="3089247" y="2403057"/>
              <a:ext cx="618278" cy="23892"/>
            </a:xfrm>
            <a:custGeom>
              <a:avLst/>
              <a:gdLst/>
              <a:ahLst/>
              <a:cxnLst/>
              <a:rect l="l" t="t" r="r" b="b"/>
              <a:pathLst>
                <a:path w="18503" h="715" extrusionOk="0">
                  <a:moveTo>
                    <a:pt x="275" y="0"/>
                  </a:moveTo>
                  <a:cubicBezTo>
                    <a:pt x="120" y="0"/>
                    <a:pt x="1" y="131"/>
                    <a:pt x="1" y="274"/>
                  </a:cubicBezTo>
                  <a:lnTo>
                    <a:pt x="1" y="441"/>
                  </a:lnTo>
                  <a:cubicBezTo>
                    <a:pt x="1" y="595"/>
                    <a:pt x="120" y="715"/>
                    <a:pt x="275" y="715"/>
                  </a:cubicBezTo>
                  <a:lnTo>
                    <a:pt x="18241" y="715"/>
                  </a:lnTo>
                  <a:cubicBezTo>
                    <a:pt x="18384" y="715"/>
                    <a:pt x="18503" y="595"/>
                    <a:pt x="18503" y="441"/>
                  </a:cubicBezTo>
                  <a:lnTo>
                    <a:pt x="18503" y="274"/>
                  </a:lnTo>
                  <a:cubicBezTo>
                    <a:pt x="18503" y="131"/>
                    <a:pt x="18384" y="0"/>
                    <a:pt x="182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8;p29">
              <a:extLst>
                <a:ext uri="{FF2B5EF4-FFF2-40B4-BE49-F238E27FC236}">
                  <a16:creationId xmlns:a16="http://schemas.microsoft.com/office/drawing/2014/main" id="{E50DC1AC-1E74-4C7F-8B38-42140E7B6C2D}"/>
                </a:ext>
              </a:extLst>
            </p:cNvPr>
            <p:cNvSpPr/>
            <p:nvPr/>
          </p:nvSpPr>
          <p:spPr>
            <a:xfrm>
              <a:off x="3378888" y="2268963"/>
              <a:ext cx="34651" cy="29806"/>
            </a:xfrm>
            <a:custGeom>
              <a:avLst/>
              <a:gdLst/>
              <a:ahLst/>
              <a:cxnLst/>
              <a:rect l="l" t="t" r="r" b="b"/>
              <a:pathLst>
                <a:path w="1037" h="892" extrusionOk="0">
                  <a:moveTo>
                    <a:pt x="596" y="1"/>
                  </a:moveTo>
                  <a:cubicBezTo>
                    <a:pt x="191" y="1"/>
                    <a:pt x="0" y="477"/>
                    <a:pt x="274" y="763"/>
                  </a:cubicBezTo>
                  <a:cubicBezTo>
                    <a:pt x="367" y="851"/>
                    <a:pt x="479" y="891"/>
                    <a:pt x="588" y="891"/>
                  </a:cubicBezTo>
                  <a:cubicBezTo>
                    <a:pt x="818" y="891"/>
                    <a:pt x="1036" y="715"/>
                    <a:pt x="1036" y="441"/>
                  </a:cubicBezTo>
                  <a:cubicBezTo>
                    <a:pt x="1036" y="203"/>
                    <a:pt x="834" y="1"/>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9;p29">
              <a:extLst>
                <a:ext uri="{FF2B5EF4-FFF2-40B4-BE49-F238E27FC236}">
                  <a16:creationId xmlns:a16="http://schemas.microsoft.com/office/drawing/2014/main" id="{6001503D-2879-449B-8687-587DE152B862}"/>
                </a:ext>
              </a:extLst>
            </p:cNvPr>
            <p:cNvSpPr/>
            <p:nvPr/>
          </p:nvSpPr>
          <p:spPr>
            <a:xfrm>
              <a:off x="2860488" y="1909718"/>
              <a:ext cx="208510" cy="71642"/>
            </a:xfrm>
            <a:custGeom>
              <a:avLst/>
              <a:gdLst/>
              <a:ahLst/>
              <a:cxnLst/>
              <a:rect l="l" t="t" r="r" b="b"/>
              <a:pathLst>
                <a:path w="6240" h="2144" extrusionOk="0">
                  <a:moveTo>
                    <a:pt x="132" y="0"/>
                  </a:moveTo>
                  <a:cubicBezTo>
                    <a:pt x="60" y="0"/>
                    <a:pt x="1" y="60"/>
                    <a:pt x="1" y="131"/>
                  </a:cubicBezTo>
                  <a:lnTo>
                    <a:pt x="1" y="2013"/>
                  </a:lnTo>
                  <a:cubicBezTo>
                    <a:pt x="1" y="2084"/>
                    <a:pt x="60" y="2144"/>
                    <a:pt x="132" y="2144"/>
                  </a:cubicBezTo>
                  <a:lnTo>
                    <a:pt x="6109" y="2144"/>
                  </a:lnTo>
                  <a:cubicBezTo>
                    <a:pt x="6180" y="2144"/>
                    <a:pt x="6239" y="2084"/>
                    <a:pt x="6239" y="2013"/>
                  </a:cubicBezTo>
                  <a:lnTo>
                    <a:pt x="6239" y="131"/>
                  </a:lnTo>
                  <a:cubicBezTo>
                    <a:pt x="6239"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0;p29">
              <a:extLst>
                <a:ext uri="{FF2B5EF4-FFF2-40B4-BE49-F238E27FC236}">
                  <a16:creationId xmlns:a16="http://schemas.microsoft.com/office/drawing/2014/main" id="{81AF3D72-B9EF-419C-9EA9-2AC15227FC6E}"/>
                </a:ext>
              </a:extLst>
            </p:cNvPr>
            <p:cNvSpPr/>
            <p:nvPr/>
          </p:nvSpPr>
          <p:spPr>
            <a:xfrm>
              <a:off x="3077719" y="1909718"/>
              <a:ext cx="208109" cy="71642"/>
            </a:xfrm>
            <a:custGeom>
              <a:avLst/>
              <a:gdLst/>
              <a:ahLst/>
              <a:cxnLst/>
              <a:rect l="l" t="t" r="r" b="b"/>
              <a:pathLst>
                <a:path w="6228" h="2144" extrusionOk="0">
                  <a:moveTo>
                    <a:pt x="119" y="0"/>
                  </a:moveTo>
                  <a:cubicBezTo>
                    <a:pt x="48" y="0"/>
                    <a:pt x="0" y="60"/>
                    <a:pt x="0" y="131"/>
                  </a:cubicBezTo>
                  <a:lnTo>
                    <a:pt x="0" y="2013"/>
                  </a:lnTo>
                  <a:cubicBezTo>
                    <a:pt x="0" y="2084"/>
                    <a:pt x="48" y="2144"/>
                    <a:pt x="119" y="2144"/>
                  </a:cubicBezTo>
                  <a:lnTo>
                    <a:pt x="6096" y="2144"/>
                  </a:lnTo>
                  <a:cubicBezTo>
                    <a:pt x="6168" y="2144"/>
                    <a:pt x="6227" y="2084"/>
                    <a:pt x="6227" y="2013"/>
                  </a:cubicBezTo>
                  <a:lnTo>
                    <a:pt x="6227" y="131"/>
                  </a:lnTo>
                  <a:cubicBezTo>
                    <a:pt x="6227" y="60"/>
                    <a:pt x="6168" y="0"/>
                    <a:pt x="6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1;p29">
              <a:extLst>
                <a:ext uri="{FF2B5EF4-FFF2-40B4-BE49-F238E27FC236}">
                  <a16:creationId xmlns:a16="http://schemas.microsoft.com/office/drawing/2014/main" id="{77B27851-E559-40EC-AFF1-5811CA7E04E1}"/>
                </a:ext>
              </a:extLst>
            </p:cNvPr>
            <p:cNvSpPr/>
            <p:nvPr/>
          </p:nvSpPr>
          <p:spPr>
            <a:xfrm>
              <a:off x="3294148"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2;p29">
              <a:extLst>
                <a:ext uri="{FF2B5EF4-FFF2-40B4-BE49-F238E27FC236}">
                  <a16:creationId xmlns:a16="http://schemas.microsoft.com/office/drawing/2014/main" id="{9BBE6A73-1C2C-46E6-95DE-49A9ACD2C98B}"/>
                </a:ext>
              </a:extLst>
            </p:cNvPr>
            <p:cNvSpPr/>
            <p:nvPr/>
          </p:nvSpPr>
          <p:spPr>
            <a:xfrm>
              <a:off x="3510977"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3;p29">
              <a:extLst>
                <a:ext uri="{FF2B5EF4-FFF2-40B4-BE49-F238E27FC236}">
                  <a16:creationId xmlns:a16="http://schemas.microsoft.com/office/drawing/2014/main" id="{B782F3D0-94EF-4EA3-8FDB-E4E223FB2072}"/>
                </a:ext>
              </a:extLst>
            </p:cNvPr>
            <p:cNvSpPr/>
            <p:nvPr/>
          </p:nvSpPr>
          <p:spPr>
            <a:xfrm>
              <a:off x="3727807"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rgbClr val="435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4;p29">
              <a:extLst>
                <a:ext uri="{FF2B5EF4-FFF2-40B4-BE49-F238E27FC236}">
                  <a16:creationId xmlns:a16="http://schemas.microsoft.com/office/drawing/2014/main" id="{4FE0F20A-E34E-48D1-80AB-A325826E9FC0}"/>
                </a:ext>
              </a:extLst>
            </p:cNvPr>
            <p:cNvSpPr/>
            <p:nvPr/>
          </p:nvSpPr>
          <p:spPr>
            <a:xfrm>
              <a:off x="2969120" y="1826582"/>
              <a:ext cx="208476" cy="71642"/>
            </a:xfrm>
            <a:custGeom>
              <a:avLst/>
              <a:gdLst/>
              <a:ahLst/>
              <a:cxnLst/>
              <a:rect l="l" t="t" r="r" b="b"/>
              <a:pathLst>
                <a:path w="6239" h="2144" extrusionOk="0">
                  <a:moveTo>
                    <a:pt x="131" y="0"/>
                  </a:moveTo>
                  <a:cubicBezTo>
                    <a:pt x="60" y="0"/>
                    <a:pt x="0" y="60"/>
                    <a:pt x="0" y="131"/>
                  </a:cubicBezTo>
                  <a:lnTo>
                    <a:pt x="0" y="2012"/>
                  </a:lnTo>
                  <a:cubicBezTo>
                    <a:pt x="0" y="2084"/>
                    <a:pt x="60" y="2143"/>
                    <a:pt x="131" y="2143"/>
                  </a:cubicBezTo>
                  <a:lnTo>
                    <a:pt x="6108" y="2143"/>
                  </a:lnTo>
                  <a:cubicBezTo>
                    <a:pt x="6179" y="2143"/>
                    <a:pt x="6239" y="2084"/>
                    <a:pt x="6239" y="2012"/>
                  </a:cubicBezTo>
                  <a:lnTo>
                    <a:pt x="6239" y="131"/>
                  </a:lnTo>
                  <a:cubicBezTo>
                    <a:pt x="6239" y="60"/>
                    <a:pt x="6179"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5;p29">
              <a:extLst>
                <a:ext uri="{FF2B5EF4-FFF2-40B4-BE49-F238E27FC236}">
                  <a16:creationId xmlns:a16="http://schemas.microsoft.com/office/drawing/2014/main" id="{359DB42D-9ED5-48E2-AE19-D0CC09CF07A7}"/>
                </a:ext>
              </a:extLst>
            </p:cNvPr>
            <p:cNvSpPr/>
            <p:nvPr/>
          </p:nvSpPr>
          <p:spPr>
            <a:xfrm>
              <a:off x="3185916" y="1826582"/>
              <a:ext cx="208109" cy="71642"/>
            </a:xfrm>
            <a:custGeom>
              <a:avLst/>
              <a:gdLst/>
              <a:ahLst/>
              <a:cxnLst/>
              <a:rect l="l" t="t" r="r" b="b"/>
              <a:pathLst>
                <a:path w="6228" h="2144" extrusionOk="0">
                  <a:moveTo>
                    <a:pt x="132" y="0"/>
                  </a:moveTo>
                  <a:cubicBezTo>
                    <a:pt x="60" y="0"/>
                    <a:pt x="1" y="60"/>
                    <a:pt x="1" y="131"/>
                  </a:cubicBezTo>
                  <a:lnTo>
                    <a:pt x="1" y="2012"/>
                  </a:lnTo>
                  <a:cubicBezTo>
                    <a:pt x="1" y="2084"/>
                    <a:pt x="60" y="2143"/>
                    <a:pt x="132" y="2143"/>
                  </a:cubicBezTo>
                  <a:lnTo>
                    <a:pt x="6109" y="2143"/>
                  </a:lnTo>
                  <a:cubicBezTo>
                    <a:pt x="6180" y="2143"/>
                    <a:pt x="6228" y="2084"/>
                    <a:pt x="6228" y="2012"/>
                  </a:cubicBezTo>
                  <a:lnTo>
                    <a:pt x="6228" y="131"/>
                  </a:lnTo>
                  <a:cubicBezTo>
                    <a:pt x="6228"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6;p29">
              <a:extLst>
                <a:ext uri="{FF2B5EF4-FFF2-40B4-BE49-F238E27FC236}">
                  <a16:creationId xmlns:a16="http://schemas.microsoft.com/office/drawing/2014/main" id="{7B70258A-DC32-4FC2-A56B-38D8D8249256}"/>
                </a:ext>
              </a:extLst>
            </p:cNvPr>
            <p:cNvSpPr/>
            <p:nvPr/>
          </p:nvSpPr>
          <p:spPr>
            <a:xfrm>
              <a:off x="3402746" y="1826949"/>
              <a:ext cx="208510" cy="71675"/>
            </a:xfrm>
            <a:custGeom>
              <a:avLst/>
              <a:gdLst/>
              <a:ahLst/>
              <a:cxnLst/>
              <a:rect l="l" t="t" r="r" b="b"/>
              <a:pathLst>
                <a:path w="6240" h="2145" extrusionOk="0">
                  <a:moveTo>
                    <a:pt x="132" y="1"/>
                  </a:moveTo>
                  <a:cubicBezTo>
                    <a:pt x="60" y="1"/>
                    <a:pt x="1" y="60"/>
                    <a:pt x="1" y="132"/>
                  </a:cubicBezTo>
                  <a:lnTo>
                    <a:pt x="1" y="2013"/>
                  </a:lnTo>
                  <a:cubicBezTo>
                    <a:pt x="1" y="2085"/>
                    <a:pt x="60" y="2144"/>
                    <a:pt x="132" y="2144"/>
                  </a:cubicBezTo>
                  <a:lnTo>
                    <a:pt x="6109" y="2144"/>
                  </a:lnTo>
                  <a:cubicBezTo>
                    <a:pt x="6180" y="2144"/>
                    <a:pt x="6240" y="2085"/>
                    <a:pt x="6240" y="2013"/>
                  </a:cubicBezTo>
                  <a:lnTo>
                    <a:pt x="6240" y="132"/>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7;p29">
              <a:extLst>
                <a:ext uri="{FF2B5EF4-FFF2-40B4-BE49-F238E27FC236}">
                  <a16:creationId xmlns:a16="http://schemas.microsoft.com/office/drawing/2014/main" id="{16802569-286A-4453-A478-80AFFF48E75B}"/>
                </a:ext>
              </a:extLst>
            </p:cNvPr>
            <p:cNvSpPr/>
            <p:nvPr/>
          </p:nvSpPr>
          <p:spPr>
            <a:xfrm>
              <a:off x="3619576" y="1826949"/>
              <a:ext cx="208109" cy="71675"/>
            </a:xfrm>
            <a:custGeom>
              <a:avLst/>
              <a:gdLst/>
              <a:ahLst/>
              <a:cxnLst/>
              <a:rect l="l" t="t" r="r" b="b"/>
              <a:pathLst>
                <a:path w="6228" h="2145" extrusionOk="0">
                  <a:moveTo>
                    <a:pt x="120" y="1"/>
                  </a:moveTo>
                  <a:cubicBezTo>
                    <a:pt x="60" y="1"/>
                    <a:pt x="1" y="60"/>
                    <a:pt x="1" y="132"/>
                  </a:cubicBezTo>
                  <a:lnTo>
                    <a:pt x="1" y="2013"/>
                  </a:lnTo>
                  <a:cubicBezTo>
                    <a:pt x="1" y="2085"/>
                    <a:pt x="60" y="2144"/>
                    <a:pt x="120" y="2144"/>
                  </a:cubicBezTo>
                  <a:lnTo>
                    <a:pt x="6109" y="2144"/>
                  </a:lnTo>
                  <a:cubicBezTo>
                    <a:pt x="6180" y="2144"/>
                    <a:pt x="6228" y="2085"/>
                    <a:pt x="6228" y="2013"/>
                  </a:cubicBezTo>
                  <a:lnTo>
                    <a:pt x="6228" y="132"/>
                  </a:lnTo>
                  <a:cubicBezTo>
                    <a:pt x="6228" y="60"/>
                    <a:pt x="6180" y="1"/>
                    <a:pt x="6109" y="1"/>
                  </a:cubicBezTo>
                  <a:close/>
                </a:path>
              </a:pathLst>
            </a:custGeom>
            <a:solidFill>
              <a:srgbClr val="435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8;p29">
              <a:extLst>
                <a:ext uri="{FF2B5EF4-FFF2-40B4-BE49-F238E27FC236}">
                  <a16:creationId xmlns:a16="http://schemas.microsoft.com/office/drawing/2014/main" id="{0869BBCA-62D3-4A2D-8EFC-7270567C7506}"/>
                </a:ext>
              </a:extLst>
            </p:cNvPr>
            <p:cNvSpPr/>
            <p:nvPr/>
          </p:nvSpPr>
          <p:spPr>
            <a:xfrm>
              <a:off x="2969120" y="2158760"/>
              <a:ext cx="208476" cy="71642"/>
            </a:xfrm>
            <a:custGeom>
              <a:avLst/>
              <a:gdLst/>
              <a:ahLst/>
              <a:cxnLst/>
              <a:rect l="l" t="t" r="r" b="b"/>
              <a:pathLst>
                <a:path w="6239" h="2144" extrusionOk="0">
                  <a:moveTo>
                    <a:pt x="131" y="1"/>
                  </a:moveTo>
                  <a:cubicBezTo>
                    <a:pt x="60" y="1"/>
                    <a:pt x="0" y="60"/>
                    <a:pt x="0" y="132"/>
                  </a:cubicBezTo>
                  <a:lnTo>
                    <a:pt x="0" y="2013"/>
                  </a:lnTo>
                  <a:cubicBezTo>
                    <a:pt x="0" y="2084"/>
                    <a:pt x="60" y="2144"/>
                    <a:pt x="131" y="2144"/>
                  </a:cubicBezTo>
                  <a:lnTo>
                    <a:pt x="6108" y="2144"/>
                  </a:lnTo>
                  <a:cubicBezTo>
                    <a:pt x="6179" y="2144"/>
                    <a:pt x="6239" y="2084"/>
                    <a:pt x="6239" y="2013"/>
                  </a:cubicBezTo>
                  <a:lnTo>
                    <a:pt x="6239" y="132"/>
                  </a:lnTo>
                  <a:cubicBezTo>
                    <a:pt x="6239" y="60"/>
                    <a:pt x="6179" y="1"/>
                    <a:pt x="6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69;p29">
              <a:extLst>
                <a:ext uri="{FF2B5EF4-FFF2-40B4-BE49-F238E27FC236}">
                  <a16:creationId xmlns:a16="http://schemas.microsoft.com/office/drawing/2014/main" id="{5F59529E-F2D2-4B36-A430-DD6862741130}"/>
                </a:ext>
              </a:extLst>
            </p:cNvPr>
            <p:cNvSpPr/>
            <p:nvPr/>
          </p:nvSpPr>
          <p:spPr>
            <a:xfrm>
              <a:off x="3185916" y="2158760"/>
              <a:ext cx="208109" cy="71642"/>
            </a:xfrm>
            <a:custGeom>
              <a:avLst/>
              <a:gdLst/>
              <a:ahLst/>
              <a:cxnLst/>
              <a:rect l="l" t="t" r="r" b="b"/>
              <a:pathLst>
                <a:path w="6228" h="2144" extrusionOk="0">
                  <a:moveTo>
                    <a:pt x="132" y="1"/>
                  </a:moveTo>
                  <a:cubicBezTo>
                    <a:pt x="60" y="1"/>
                    <a:pt x="1" y="60"/>
                    <a:pt x="1" y="132"/>
                  </a:cubicBezTo>
                  <a:lnTo>
                    <a:pt x="1" y="2013"/>
                  </a:lnTo>
                  <a:cubicBezTo>
                    <a:pt x="1" y="2084"/>
                    <a:pt x="60" y="2144"/>
                    <a:pt x="132" y="2144"/>
                  </a:cubicBezTo>
                  <a:lnTo>
                    <a:pt x="6109" y="2144"/>
                  </a:lnTo>
                  <a:cubicBezTo>
                    <a:pt x="6180" y="2144"/>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0;p29">
              <a:extLst>
                <a:ext uri="{FF2B5EF4-FFF2-40B4-BE49-F238E27FC236}">
                  <a16:creationId xmlns:a16="http://schemas.microsoft.com/office/drawing/2014/main" id="{C2F1175C-CAD3-49B0-8B18-F96844F6527F}"/>
                </a:ext>
              </a:extLst>
            </p:cNvPr>
            <p:cNvSpPr/>
            <p:nvPr/>
          </p:nvSpPr>
          <p:spPr>
            <a:xfrm>
              <a:off x="3402746" y="2159161"/>
              <a:ext cx="208510" cy="71642"/>
            </a:xfrm>
            <a:custGeom>
              <a:avLst/>
              <a:gdLst/>
              <a:ahLst/>
              <a:cxnLst/>
              <a:rect l="l" t="t" r="r" b="b"/>
              <a:pathLst>
                <a:path w="6240" h="2144" extrusionOk="0">
                  <a:moveTo>
                    <a:pt x="132" y="1"/>
                  </a:moveTo>
                  <a:cubicBezTo>
                    <a:pt x="60" y="1"/>
                    <a:pt x="1" y="60"/>
                    <a:pt x="1" y="132"/>
                  </a:cubicBezTo>
                  <a:lnTo>
                    <a:pt x="1" y="2013"/>
                  </a:lnTo>
                  <a:cubicBezTo>
                    <a:pt x="1" y="2084"/>
                    <a:pt x="60" y="2144"/>
                    <a:pt x="132" y="2144"/>
                  </a:cubicBezTo>
                  <a:lnTo>
                    <a:pt x="6109" y="2144"/>
                  </a:lnTo>
                  <a:cubicBezTo>
                    <a:pt x="6180" y="2144"/>
                    <a:pt x="6240" y="2084"/>
                    <a:pt x="6240" y="2013"/>
                  </a:cubicBezTo>
                  <a:lnTo>
                    <a:pt x="6240" y="132"/>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1;p29">
              <a:extLst>
                <a:ext uri="{FF2B5EF4-FFF2-40B4-BE49-F238E27FC236}">
                  <a16:creationId xmlns:a16="http://schemas.microsoft.com/office/drawing/2014/main" id="{C906F3A8-2CC4-42CB-922F-7AD9AEAB9F56}"/>
                </a:ext>
              </a:extLst>
            </p:cNvPr>
            <p:cNvSpPr/>
            <p:nvPr/>
          </p:nvSpPr>
          <p:spPr>
            <a:xfrm>
              <a:off x="3619576" y="2159161"/>
              <a:ext cx="208109" cy="71642"/>
            </a:xfrm>
            <a:custGeom>
              <a:avLst/>
              <a:gdLst/>
              <a:ahLst/>
              <a:cxnLst/>
              <a:rect l="l" t="t" r="r" b="b"/>
              <a:pathLst>
                <a:path w="6228" h="2144" extrusionOk="0">
                  <a:moveTo>
                    <a:pt x="120" y="1"/>
                  </a:moveTo>
                  <a:cubicBezTo>
                    <a:pt x="60" y="1"/>
                    <a:pt x="1" y="60"/>
                    <a:pt x="1" y="132"/>
                  </a:cubicBezTo>
                  <a:lnTo>
                    <a:pt x="1" y="2013"/>
                  </a:lnTo>
                  <a:cubicBezTo>
                    <a:pt x="1" y="2084"/>
                    <a:pt x="60" y="2144"/>
                    <a:pt x="120" y="2144"/>
                  </a:cubicBezTo>
                  <a:lnTo>
                    <a:pt x="6109" y="2144"/>
                  </a:lnTo>
                  <a:cubicBezTo>
                    <a:pt x="6180" y="2144"/>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2;p29">
              <a:extLst>
                <a:ext uri="{FF2B5EF4-FFF2-40B4-BE49-F238E27FC236}">
                  <a16:creationId xmlns:a16="http://schemas.microsoft.com/office/drawing/2014/main" id="{81D0FAE5-2B05-4CE9-AB5B-3E90706FD170}"/>
                </a:ext>
              </a:extLst>
            </p:cNvPr>
            <p:cNvSpPr/>
            <p:nvPr/>
          </p:nvSpPr>
          <p:spPr>
            <a:xfrm>
              <a:off x="2860488" y="2075624"/>
              <a:ext cx="208510" cy="71642"/>
            </a:xfrm>
            <a:custGeom>
              <a:avLst/>
              <a:gdLst/>
              <a:ahLst/>
              <a:cxnLst/>
              <a:rect l="l" t="t" r="r" b="b"/>
              <a:pathLst>
                <a:path w="6240" h="2144" extrusionOk="0">
                  <a:moveTo>
                    <a:pt x="132" y="0"/>
                  </a:moveTo>
                  <a:cubicBezTo>
                    <a:pt x="60" y="0"/>
                    <a:pt x="1" y="60"/>
                    <a:pt x="1" y="131"/>
                  </a:cubicBezTo>
                  <a:lnTo>
                    <a:pt x="1" y="2012"/>
                  </a:lnTo>
                  <a:cubicBezTo>
                    <a:pt x="1" y="2084"/>
                    <a:pt x="60" y="2143"/>
                    <a:pt x="132" y="2143"/>
                  </a:cubicBezTo>
                  <a:lnTo>
                    <a:pt x="6109" y="2143"/>
                  </a:lnTo>
                  <a:cubicBezTo>
                    <a:pt x="6180" y="2143"/>
                    <a:pt x="6239" y="2084"/>
                    <a:pt x="6239" y="2012"/>
                  </a:cubicBezTo>
                  <a:lnTo>
                    <a:pt x="6239" y="131"/>
                  </a:lnTo>
                  <a:cubicBezTo>
                    <a:pt x="6239"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3;p29">
              <a:extLst>
                <a:ext uri="{FF2B5EF4-FFF2-40B4-BE49-F238E27FC236}">
                  <a16:creationId xmlns:a16="http://schemas.microsoft.com/office/drawing/2014/main" id="{9C0FBB6A-785D-4256-8AFD-D7563AD2EA06}"/>
                </a:ext>
              </a:extLst>
            </p:cNvPr>
            <p:cNvSpPr/>
            <p:nvPr/>
          </p:nvSpPr>
          <p:spPr>
            <a:xfrm>
              <a:off x="3077719" y="2075624"/>
              <a:ext cx="208109" cy="71642"/>
            </a:xfrm>
            <a:custGeom>
              <a:avLst/>
              <a:gdLst/>
              <a:ahLst/>
              <a:cxnLst/>
              <a:rect l="l" t="t" r="r" b="b"/>
              <a:pathLst>
                <a:path w="6228" h="2144" extrusionOk="0">
                  <a:moveTo>
                    <a:pt x="119" y="0"/>
                  </a:moveTo>
                  <a:cubicBezTo>
                    <a:pt x="48" y="0"/>
                    <a:pt x="0" y="60"/>
                    <a:pt x="0" y="131"/>
                  </a:cubicBezTo>
                  <a:lnTo>
                    <a:pt x="0" y="2012"/>
                  </a:lnTo>
                  <a:cubicBezTo>
                    <a:pt x="0" y="2084"/>
                    <a:pt x="48" y="2143"/>
                    <a:pt x="119" y="2143"/>
                  </a:cubicBezTo>
                  <a:lnTo>
                    <a:pt x="6096" y="2143"/>
                  </a:lnTo>
                  <a:cubicBezTo>
                    <a:pt x="6168" y="2143"/>
                    <a:pt x="6227" y="2084"/>
                    <a:pt x="6227" y="2012"/>
                  </a:cubicBezTo>
                  <a:lnTo>
                    <a:pt x="6227" y="131"/>
                  </a:lnTo>
                  <a:cubicBezTo>
                    <a:pt x="6227" y="60"/>
                    <a:pt x="6168" y="0"/>
                    <a:pt x="6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4;p29">
              <a:extLst>
                <a:ext uri="{FF2B5EF4-FFF2-40B4-BE49-F238E27FC236}">
                  <a16:creationId xmlns:a16="http://schemas.microsoft.com/office/drawing/2014/main" id="{83A52E29-7584-491C-AEC2-0DCA24580C21}"/>
                </a:ext>
              </a:extLst>
            </p:cNvPr>
            <p:cNvSpPr/>
            <p:nvPr/>
          </p:nvSpPr>
          <p:spPr>
            <a:xfrm>
              <a:off x="3294148"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75;p29">
              <a:extLst>
                <a:ext uri="{FF2B5EF4-FFF2-40B4-BE49-F238E27FC236}">
                  <a16:creationId xmlns:a16="http://schemas.microsoft.com/office/drawing/2014/main" id="{0369FEFC-DE2C-4006-BFF2-8E892B9D16E0}"/>
                </a:ext>
              </a:extLst>
            </p:cNvPr>
            <p:cNvSpPr/>
            <p:nvPr/>
          </p:nvSpPr>
          <p:spPr>
            <a:xfrm>
              <a:off x="3510977"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76;p29">
              <a:extLst>
                <a:ext uri="{FF2B5EF4-FFF2-40B4-BE49-F238E27FC236}">
                  <a16:creationId xmlns:a16="http://schemas.microsoft.com/office/drawing/2014/main" id="{B13FA3E9-9212-47A2-8CC4-94E273C48722}"/>
                </a:ext>
              </a:extLst>
            </p:cNvPr>
            <p:cNvSpPr/>
            <p:nvPr/>
          </p:nvSpPr>
          <p:spPr>
            <a:xfrm>
              <a:off x="3727807"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7;p29">
              <a:extLst>
                <a:ext uri="{FF2B5EF4-FFF2-40B4-BE49-F238E27FC236}">
                  <a16:creationId xmlns:a16="http://schemas.microsoft.com/office/drawing/2014/main" id="{8A67C189-B2D9-4987-BF62-62D35ABCD071}"/>
                </a:ext>
              </a:extLst>
            </p:cNvPr>
            <p:cNvSpPr/>
            <p:nvPr/>
          </p:nvSpPr>
          <p:spPr>
            <a:xfrm>
              <a:off x="2969120" y="1992855"/>
              <a:ext cx="208476" cy="71274"/>
            </a:xfrm>
            <a:custGeom>
              <a:avLst/>
              <a:gdLst/>
              <a:ahLst/>
              <a:cxnLst/>
              <a:rect l="l" t="t" r="r" b="b"/>
              <a:pathLst>
                <a:path w="6239" h="2133" extrusionOk="0">
                  <a:moveTo>
                    <a:pt x="131" y="1"/>
                  </a:moveTo>
                  <a:cubicBezTo>
                    <a:pt x="60" y="1"/>
                    <a:pt x="0" y="60"/>
                    <a:pt x="0" y="132"/>
                  </a:cubicBezTo>
                  <a:lnTo>
                    <a:pt x="0" y="2013"/>
                  </a:lnTo>
                  <a:cubicBezTo>
                    <a:pt x="0" y="2084"/>
                    <a:pt x="60" y="2132"/>
                    <a:pt x="131" y="2132"/>
                  </a:cubicBezTo>
                  <a:lnTo>
                    <a:pt x="6108" y="2132"/>
                  </a:lnTo>
                  <a:cubicBezTo>
                    <a:pt x="6179" y="2132"/>
                    <a:pt x="6239" y="2084"/>
                    <a:pt x="6239" y="2013"/>
                  </a:cubicBezTo>
                  <a:lnTo>
                    <a:pt x="6239" y="132"/>
                  </a:lnTo>
                  <a:cubicBezTo>
                    <a:pt x="6239" y="60"/>
                    <a:pt x="6179" y="1"/>
                    <a:pt x="6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78;p29">
              <a:extLst>
                <a:ext uri="{FF2B5EF4-FFF2-40B4-BE49-F238E27FC236}">
                  <a16:creationId xmlns:a16="http://schemas.microsoft.com/office/drawing/2014/main" id="{EF0CCE8C-BB9D-4421-AA21-A294E8CD0105}"/>
                </a:ext>
              </a:extLst>
            </p:cNvPr>
            <p:cNvSpPr/>
            <p:nvPr/>
          </p:nvSpPr>
          <p:spPr>
            <a:xfrm>
              <a:off x="3185916" y="1992855"/>
              <a:ext cx="208109" cy="71274"/>
            </a:xfrm>
            <a:custGeom>
              <a:avLst/>
              <a:gdLst/>
              <a:ahLst/>
              <a:cxnLst/>
              <a:rect l="l" t="t" r="r" b="b"/>
              <a:pathLst>
                <a:path w="6228" h="2133" extrusionOk="0">
                  <a:moveTo>
                    <a:pt x="132" y="1"/>
                  </a:moveTo>
                  <a:cubicBezTo>
                    <a:pt x="60" y="1"/>
                    <a:pt x="1" y="60"/>
                    <a:pt x="1" y="132"/>
                  </a:cubicBezTo>
                  <a:lnTo>
                    <a:pt x="1" y="2013"/>
                  </a:lnTo>
                  <a:cubicBezTo>
                    <a:pt x="1" y="2084"/>
                    <a:pt x="60" y="2132"/>
                    <a:pt x="132" y="2132"/>
                  </a:cubicBezTo>
                  <a:lnTo>
                    <a:pt x="6109" y="2132"/>
                  </a:lnTo>
                  <a:cubicBezTo>
                    <a:pt x="6180" y="2132"/>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79;p29">
              <a:extLst>
                <a:ext uri="{FF2B5EF4-FFF2-40B4-BE49-F238E27FC236}">
                  <a16:creationId xmlns:a16="http://schemas.microsoft.com/office/drawing/2014/main" id="{A87A8BDA-B471-460D-A896-8A56381EA0A9}"/>
                </a:ext>
              </a:extLst>
            </p:cNvPr>
            <p:cNvSpPr/>
            <p:nvPr/>
          </p:nvSpPr>
          <p:spPr>
            <a:xfrm>
              <a:off x="3402746" y="1993256"/>
              <a:ext cx="208510" cy="71241"/>
            </a:xfrm>
            <a:custGeom>
              <a:avLst/>
              <a:gdLst/>
              <a:ahLst/>
              <a:cxnLst/>
              <a:rect l="l" t="t" r="r" b="b"/>
              <a:pathLst>
                <a:path w="6240" h="2132" extrusionOk="0">
                  <a:moveTo>
                    <a:pt x="132" y="1"/>
                  </a:moveTo>
                  <a:cubicBezTo>
                    <a:pt x="60" y="1"/>
                    <a:pt x="1" y="60"/>
                    <a:pt x="1" y="120"/>
                  </a:cubicBezTo>
                  <a:lnTo>
                    <a:pt x="1" y="2013"/>
                  </a:lnTo>
                  <a:cubicBezTo>
                    <a:pt x="1" y="2084"/>
                    <a:pt x="60" y="2132"/>
                    <a:pt x="132" y="2132"/>
                  </a:cubicBezTo>
                  <a:lnTo>
                    <a:pt x="6109" y="2132"/>
                  </a:lnTo>
                  <a:cubicBezTo>
                    <a:pt x="6180" y="2132"/>
                    <a:pt x="6240" y="2084"/>
                    <a:pt x="6240" y="2013"/>
                  </a:cubicBezTo>
                  <a:lnTo>
                    <a:pt x="6240" y="120"/>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0;p29">
              <a:extLst>
                <a:ext uri="{FF2B5EF4-FFF2-40B4-BE49-F238E27FC236}">
                  <a16:creationId xmlns:a16="http://schemas.microsoft.com/office/drawing/2014/main" id="{F089B0F0-D14C-4471-B2E8-867413724844}"/>
                </a:ext>
              </a:extLst>
            </p:cNvPr>
            <p:cNvSpPr/>
            <p:nvPr/>
          </p:nvSpPr>
          <p:spPr>
            <a:xfrm>
              <a:off x="3619576" y="1993256"/>
              <a:ext cx="208109" cy="71241"/>
            </a:xfrm>
            <a:custGeom>
              <a:avLst/>
              <a:gdLst/>
              <a:ahLst/>
              <a:cxnLst/>
              <a:rect l="l" t="t" r="r" b="b"/>
              <a:pathLst>
                <a:path w="6228" h="2132" extrusionOk="0">
                  <a:moveTo>
                    <a:pt x="120" y="1"/>
                  </a:moveTo>
                  <a:cubicBezTo>
                    <a:pt x="60" y="1"/>
                    <a:pt x="1" y="60"/>
                    <a:pt x="1" y="120"/>
                  </a:cubicBezTo>
                  <a:lnTo>
                    <a:pt x="1" y="2013"/>
                  </a:lnTo>
                  <a:cubicBezTo>
                    <a:pt x="1" y="2084"/>
                    <a:pt x="60" y="2132"/>
                    <a:pt x="120" y="2132"/>
                  </a:cubicBezTo>
                  <a:lnTo>
                    <a:pt x="6109" y="2132"/>
                  </a:lnTo>
                  <a:cubicBezTo>
                    <a:pt x="6180" y="2132"/>
                    <a:pt x="6228" y="2084"/>
                    <a:pt x="6228" y="2013"/>
                  </a:cubicBezTo>
                  <a:lnTo>
                    <a:pt x="6228" y="120"/>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1;p29">
              <a:extLst>
                <a:ext uri="{FF2B5EF4-FFF2-40B4-BE49-F238E27FC236}">
                  <a16:creationId xmlns:a16="http://schemas.microsoft.com/office/drawing/2014/main" id="{01D34BA4-DF87-4DEE-BD99-4BC517C6DBA1}"/>
                </a:ext>
              </a:extLst>
            </p:cNvPr>
            <p:cNvSpPr/>
            <p:nvPr/>
          </p:nvSpPr>
          <p:spPr>
            <a:xfrm>
              <a:off x="3015667" y="1970199"/>
              <a:ext cx="219637" cy="262809"/>
            </a:xfrm>
            <a:custGeom>
              <a:avLst/>
              <a:gdLst/>
              <a:ahLst/>
              <a:cxnLst/>
              <a:rect l="l" t="t" r="r" b="b"/>
              <a:pathLst>
                <a:path w="6573" h="7865" extrusionOk="0">
                  <a:moveTo>
                    <a:pt x="3108" y="0"/>
                  </a:moveTo>
                  <a:cubicBezTo>
                    <a:pt x="3060" y="1096"/>
                    <a:pt x="1738" y="2155"/>
                    <a:pt x="1846" y="3251"/>
                  </a:cubicBezTo>
                  <a:cubicBezTo>
                    <a:pt x="1619" y="2989"/>
                    <a:pt x="1607" y="2572"/>
                    <a:pt x="1429" y="2274"/>
                  </a:cubicBezTo>
                  <a:cubicBezTo>
                    <a:pt x="953" y="3131"/>
                    <a:pt x="619" y="4251"/>
                    <a:pt x="1226" y="5072"/>
                  </a:cubicBezTo>
                  <a:cubicBezTo>
                    <a:pt x="881" y="4929"/>
                    <a:pt x="417" y="4715"/>
                    <a:pt x="262" y="4417"/>
                  </a:cubicBezTo>
                  <a:cubicBezTo>
                    <a:pt x="0" y="4763"/>
                    <a:pt x="143" y="6096"/>
                    <a:pt x="226" y="6346"/>
                  </a:cubicBezTo>
                  <a:cubicBezTo>
                    <a:pt x="405" y="6882"/>
                    <a:pt x="786" y="7311"/>
                    <a:pt x="1286" y="7561"/>
                  </a:cubicBezTo>
                  <a:cubicBezTo>
                    <a:pt x="1655" y="7739"/>
                    <a:pt x="2060" y="7834"/>
                    <a:pt x="2477" y="7846"/>
                  </a:cubicBezTo>
                  <a:cubicBezTo>
                    <a:pt x="2688" y="7854"/>
                    <a:pt x="2919" y="7864"/>
                    <a:pt x="3155" y="7864"/>
                  </a:cubicBezTo>
                  <a:cubicBezTo>
                    <a:pt x="3610" y="7864"/>
                    <a:pt x="4085" y="7829"/>
                    <a:pt x="4477" y="7680"/>
                  </a:cubicBezTo>
                  <a:cubicBezTo>
                    <a:pt x="6215" y="7061"/>
                    <a:pt x="6572" y="4679"/>
                    <a:pt x="6382" y="3941"/>
                  </a:cubicBezTo>
                  <a:lnTo>
                    <a:pt x="6382" y="3941"/>
                  </a:lnTo>
                  <a:cubicBezTo>
                    <a:pt x="6185" y="4161"/>
                    <a:pt x="5321" y="5015"/>
                    <a:pt x="4979" y="5015"/>
                  </a:cubicBezTo>
                  <a:cubicBezTo>
                    <a:pt x="4970" y="5015"/>
                    <a:pt x="4961" y="5014"/>
                    <a:pt x="4953" y="5013"/>
                  </a:cubicBezTo>
                  <a:cubicBezTo>
                    <a:pt x="5310" y="4775"/>
                    <a:pt x="5417" y="3453"/>
                    <a:pt x="5024" y="2631"/>
                  </a:cubicBezTo>
                  <a:lnTo>
                    <a:pt x="5024" y="2631"/>
                  </a:lnTo>
                  <a:cubicBezTo>
                    <a:pt x="4905" y="2893"/>
                    <a:pt x="5013" y="3893"/>
                    <a:pt x="4703" y="3989"/>
                  </a:cubicBezTo>
                  <a:cubicBezTo>
                    <a:pt x="4774" y="2810"/>
                    <a:pt x="4060" y="1869"/>
                    <a:pt x="3917" y="1453"/>
                  </a:cubicBezTo>
                  <a:cubicBezTo>
                    <a:pt x="3751" y="1643"/>
                    <a:pt x="3762" y="1965"/>
                    <a:pt x="3762" y="2191"/>
                  </a:cubicBezTo>
                  <a:cubicBezTo>
                    <a:pt x="3631" y="1227"/>
                    <a:pt x="3536" y="905"/>
                    <a:pt x="3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2;p29">
              <a:extLst>
                <a:ext uri="{FF2B5EF4-FFF2-40B4-BE49-F238E27FC236}">
                  <a16:creationId xmlns:a16="http://schemas.microsoft.com/office/drawing/2014/main" id="{6F050679-BCC5-4782-BC22-F610E6FC803D}"/>
                </a:ext>
              </a:extLst>
            </p:cNvPr>
            <p:cNvSpPr/>
            <p:nvPr/>
          </p:nvSpPr>
          <p:spPr>
            <a:xfrm>
              <a:off x="3059407" y="2096308"/>
              <a:ext cx="121397" cy="137302"/>
            </a:xfrm>
            <a:custGeom>
              <a:avLst/>
              <a:gdLst/>
              <a:ahLst/>
              <a:cxnLst/>
              <a:rect l="l" t="t" r="r" b="b"/>
              <a:pathLst>
                <a:path w="3633" h="4109" extrusionOk="0">
                  <a:moveTo>
                    <a:pt x="1989" y="0"/>
                  </a:moveTo>
                  <a:lnTo>
                    <a:pt x="1989" y="0"/>
                  </a:lnTo>
                  <a:cubicBezTo>
                    <a:pt x="1584" y="560"/>
                    <a:pt x="1418" y="1251"/>
                    <a:pt x="1501" y="1929"/>
                  </a:cubicBezTo>
                  <a:cubicBezTo>
                    <a:pt x="1239" y="1774"/>
                    <a:pt x="1048" y="1513"/>
                    <a:pt x="977" y="1215"/>
                  </a:cubicBezTo>
                  <a:cubicBezTo>
                    <a:pt x="846" y="1536"/>
                    <a:pt x="775" y="1894"/>
                    <a:pt x="787" y="2239"/>
                  </a:cubicBezTo>
                  <a:cubicBezTo>
                    <a:pt x="775" y="2501"/>
                    <a:pt x="882" y="2739"/>
                    <a:pt x="1072" y="2906"/>
                  </a:cubicBezTo>
                  <a:cubicBezTo>
                    <a:pt x="656" y="2846"/>
                    <a:pt x="310" y="2548"/>
                    <a:pt x="191" y="2144"/>
                  </a:cubicBezTo>
                  <a:lnTo>
                    <a:pt x="191" y="2144"/>
                  </a:lnTo>
                  <a:cubicBezTo>
                    <a:pt x="1" y="2596"/>
                    <a:pt x="286" y="3346"/>
                    <a:pt x="703" y="3656"/>
                  </a:cubicBezTo>
                  <a:cubicBezTo>
                    <a:pt x="1107" y="3957"/>
                    <a:pt x="1526" y="4108"/>
                    <a:pt x="1952" y="4108"/>
                  </a:cubicBezTo>
                  <a:cubicBezTo>
                    <a:pt x="2268" y="4108"/>
                    <a:pt x="2587" y="4025"/>
                    <a:pt x="2906" y="3858"/>
                  </a:cubicBezTo>
                  <a:cubicBezTo>
                    <a:pt x="3632" y="3489"/>
                    <a:pt x="3596" y="2453"/>
                    <a:pt x="3632" y="2239"/>
                  </a:cubicBezTo>
                  <a:lnTo>
                    <a:pt x="3632" y="2239"/>
                  </a:lnTo>
                  <a:cubicBezTo>
                    <a:pt x="3492" y="2433"/>
                    <a:pt x="3216" y="2627"/>
                    <a:pt x="2962" y="2627"/>
                  </a:cubicBezTo>
                  <a:cubicBezTo>
                    <a:pt x="2935" y="2627"/>
                    <a:pt x="2908" y="2624"/>
                    <a:pt x="2882" y="2620"/>
                  </a:cubicBezTo>
                  <a:cubicBezTo>
                    <a:pt x="3192" y="2334"/>
                    <a:pt x="3239" y="1822"/>
                    <a:pt x="3275" y="1429"/>
                  </a:cubicBezTo>
                  <a:lnTo>
                    <a:pt x="3275" y="1429"/>
                  </a:lnTo>
                  <a:cubicBezTo>
                    <a:pt x="3049" y="1560"/>
                    <a:pt x="2894" y="1941"/>
                    <a:pt x="2453" y="2048"/>
                  </a:cubicBezTo>
                  <a:cubicBezTo>
                    <a:pt x="1977" y="1489"/>
                    <a:pt x="1989" y="262"/>
                    <a:pt x="1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3;p29">
              <a:extLst>
                <a:ext uri="{FF2B5EF4-FFF2-40B4-BE49-F238E27FC236}">
                  <a16:creationId xmlns:a16="http://schemas.microsoft.com/office/drawing/2014/main" id="{44F4C7D8-679F-4413-B239-E7484F96079F}"/>
                </a:ext>
              </a:extLst>
            </p:cNvPr>
            <p:cNvSpPr/>
            <p:nvPr/>
          </p:nvSpPr>
          <p:spPr>
            <a:xfrm>
              <a:off x="3545996" y="1605775"/>
              <a:ext cx="463900" cy="463900"/>
            </a:xfrm>
            <a:custGeom>
              <a:avLst/>
              <a:gdLst/>
              <a:ahLst/>
              <a:cxnLst/>
              <a:rect l="l" t="t" r="r" b="b"/>
              <a:pathLst>
                <a:path w="13883" h="13883" extrusionOk="0">
                  <a:moveTo>
                    <a:pt x="6941" y="0"/>
                  </a:moveTo>
                  <a:cubicBezTo>
                    <a:pt x="3108" y="0"/>
                    <a:pt x="0" y="3108"/>
                    <a:pt x="0" y="6941"/>
                  </a:cubicBezTo>
                  <a:cubicBezTo>
                    <a:pt x="0" y="10775"/>
                    <a:pt x="3108" y="13883"/>
                    <a:pt x="6941" y="13883"/>
                  </a:cubicBezTo>
                  <a:cubicBezTo>
                    <a:pt x="10775" y="13883"/>
                    <a:pt x="13883" y="10775"/>
                    <a:pt x="13883" y="6941"/>
                  </a:cubicBezTo>
                  <a:cubicBezTo>
                    <a:pt x="13883" y="3108"/>
                    <a:pt x="10775" y="0"/>
                    <a:pt x="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4;p29">
              <a:extLst>
                <a:ext uri="{FF2B5EF4-FFF2-40B4-BE49-F238E27FC236}">
                  <a16:creationId xmlns:a16="http://schemas.microsoft.com/office/drawing/2014/main" id="{996B53C2-AF62-419D-B8E0-1F09A1D484B3}"/>
                </a:ext>
              </a:extLst>
            </p:cNvPr>
            <p:cNvSpPr/>
            <p:nvPr/>
          </p:nvSpPr>
          <p:spPr>
            <a:xfrm>
              <a:off x="3569053" y="1644069"/>
              <a:ext cx="402651" cy="387414"/>
            </a:xfrm>
            <a:custGeom>
              <a:avLst/>
              <a:gdLst/>
              <a:ahLst/>
              <a:cxnLst/>
              <a:rect l="l" t="t" r="r" b="b"/>
              <a:pathLst>
                <a:path w="12050" h="11594" extrusionOk="0">
                  <a:moveTo>
                    <a:pt x="6267" y="0"/>
                  </a:moveTo>
                  <a:cubicBezTo>
                    <a:pt x="4754" y="0"/>
                    <a:pt x="3265" y="591"/>
                    <a:pt x="2156" y="1700"/>
                  </a:cubicBezTo>
                  <a:cubicBezTo>
                    <a:pt x="501" y="3355"/>
                    <a:pt x="1" y="5843"/>
                    <a:pt x="894" y="8010"/>
                  </a:cubicBezTo>
                  <a:cubicBezTo>
                    <a:pt x="1787" y="10177"/>
                    <a:pt x="3906" y="11594"/>
                    <a:pt x="6251" y="11594"/>
                  </a:cubicBezTo>
                  <a:cubicBezTo>
                    <a:pt x="9442" y="11594"/>
                    <a:pt x="12050" y="8998"/>
                    <a:pt x="12050" y="5795"/>
                  </a:cubicBezTo>
                  <a:cubicBezTo>
                    <a:pt x="12050" y="3450"/>
                    <a:pt x="10645" y="1342"/>
                    <a:pt x="8478" y="438"/>
                  </a:cubicBezTo>
                  <a:cubicBezTo>
                    <a:pt x="7763" y="143"/>
                    <a:pt x="7012" y="0"/>
                    <a:pt x="6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5;p29">
              <a:extLst>
                <a:ext uri="{FF2B5EF4-FFF2-40B4-BE49-F238E27FC236}">
                  <a16:creationId xmlns:a16="http://schemas.microsoft.com/office/drawing/2014/main" id="{7E6AD248-1D16-4250-BE60-F667FC9AD18C}"/>
                </a:ext>
              </a:extLst>
            </p:cNvPr>
            <p:cNvSpPr/>
            <p:nvPr/>
          </p:nvSpPr>
          <p:spPr>
            <a:xfrm>
              <a:off x="3625558" y="1815421"/>
              <a:ext cx="307953" cy="222043"/>
            </a:xfrm>
            <a:custGeom>
              <a:avLst/>
              <a:gdLst/>
              <a:ahLst/>
              <a:cxnLst/>
              <a:rect l="l" t="t" r="r" b="b"/>
              <a:pathLst>
                <a:path w="9216" h="6645" extrusionOk="0">
                  <a:moveTo>
                    <a:pt x="5906" y="1"/>
                  </a:moveTo>
                  <a:lnTo>
                    <a:pt x="2786" y="36"/>
                  </a:lnTo>
                  <a:cubicBezTo>
                    <a:pt x="2786" y="36"/>
                    <a:pt x="1131" y="1263"/>
                    <a:pt x="774" y="1739"/>
                  </a:cubicBezTo>
                  <a:cubicBezTo>
                    <a:pt x="0" y="2787"/>
                    <a:pt x="1060" y="6644"/>
                    <a:pt x="1060" y="6644"/>
                  </a:cubicBezTo>
                  <a:lnTo>
                    <a:pt x="8228" y="6644"/>
                  </a:lnTo>
                  <a:cubicBezTo>
                    <a:pt x="8228" y="6644"/>
                    <a:pt x="9216" y="2370"/>
                    <a:pt x="8097" y="1251"/>
                  </a:cubicBezTo>
                  <a:cubicBezTo>
                    <a:pt x="7751" y="906"/>
                    <a:pt x="5906" y="1"/>
                    <a:pt x="5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6;p29">
              <a:extLst>
                <a:ext uri="{FF2B5EF4-FFF2-40B4-BE49-F238E27FC236}">
                  <a16:creationId xmlns:a16="http://schemas.microsoft.com/office/drawing/2014/main" id="{F4BD58A2-7708-4AAA-8E07-A20C3743F300}"/>
                </a:ext>
              </a:extLst>
            </p:cNvPr>
            <p:cNvSpPr/>
            <p:nvPr/>
          </p:nvSpPr>
          <p:spPr>
            <a:xfrm>
              <a:off x="3682831" y="1652155"/>
              <a:ext cx="169514" cy="224983"/>
            </a:xfrm>
            <a:custGeom>
              <a:avLst/>
              <a:gdLst/>
              <a:ahLst/>
              <a:cxnLst/>
              <a:rect l="l" t="t" r="r" b="b"/>
              <a:pathLst>
                <a:path w="5073" h="6733" extrusionOk="0">
                  <a:moveTo>
                    <a:pt x="2522" y="0"/>
                  </a:moveTo>
                  <a:cubicBezTo>
                    <a:pt x="2461" y="0"/>
                    <a:pt x="2398" y="2"/>
                    <a:pt x="2334" y="5"/>
                  </a:cubicBezTo>
                  <a:cubicBezTo>
                    <a:pt x="1632" y="41"/>
                    <a:pt x="1108" y="493"/>
                    <a:pt x="715" y="1053"/>
                  </a:cubicBezTo>
                  <a:cubicBezTo>
                    <a:pt x="132" y="1910"/>
                    <a:pt x="1" y="3017"/>
                    <a:pt x="382" y="3994"/>
                  </a:cubicBezTo>
                  <a:cubicBezTo>
                    <a:pt x="632" y="4660"/>
                    <a:pt x="1001" y="5399"/>
                    <a:pt x="1489" y="5851"/>
                  </a:cubicBezTo>
                  <a:cubicBezTo>
                    <a:pt x="1668" y="6113"/>
                    <a:pt x="2596" y="6732"/>
                    <a:pt x="2596" y="6732"/>
                  </a:cubicBezTo>
                  <a:cubicBezTo>
                    <a:pt x="2596" y="6732"/>
                    <a:pt x="2601" y="6733"/>
                    <a:pt x="2611" y="6733"/>
                  </a:cubicBezTo>
                  <a:cubicBezTo>
                    <a:pt x="2691" y="6733"/>
                    <a:pt x="3111" y="6685"/>
                    <a:pt x="3930" y="5792"/>
                  </a:cubicBezTo>
                  <a:cubicBezTo>
                    <a:pt x="4847" y="4779"/>
                    <a:pt x="5073" y="3077"/>
                    <a:pt x="5037" y="2493"/>
                  </a:cubicBezTo>
                  <a:cubicBezTo>
                    <a:pt x="5002" y="1927"/>
                    <a:pt x="4608" y="0"/>
                    <a:pt x="2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7;p29">
              <a:extLst>
                <a:ext uri="{FF2B5EF4-FFF2-40B4-BE49-F238E27FC236}">
                  <a16:creationId xmlns:a16="http://schemas.microsoft.com/office/drawing/2014/main" id="{0A2DF417-5449-424F-8FE8-E636053A8864}"/>
                </a:ext>
              </a:extLst>
            </p:cNvPr>
            <p:cNvSpPr/>
            <p:nvPr/>
          </p:nvSpPr>
          <p:spPr>
            <a:xfrm>
              <a:off x="3698770" y="1698836"/>
              <a:ext cx="140443" cy="174694"/>
            </a:xfrm>
            <a:custGeom>
              <a:avLst/>
              <a:gdLst/>
              <a:ahLst/>
              <a:cxnLst/>
              <a:rect l="l" t="t" r="r" b="b"/>
              <a:pathLst>
                <a:path w="4203" h="5228" extrusionOk="0">
                  <a:moveTo>
                    <a:pt x="1938" y="1"/>
                  </a:moveTo>
                  <a:cubicBezTo>
                    <a:pt x="1927" y="1"/>
                    <a:pt x="1916" y="1"/>
                    <a:pt x="1905" y="1"/>
                  </a:cubicBezTo>
                  <a:cubicBezTo>
                    <a:pt x="583" y="13"/>
                    <a:pt x="0" y="1966"/>
                    <a:pt x="0" y="1966"/>
                  </a:cubicBezTo>
                  <a:cubicBezTo>
                    <a:pt x="0" y="1966"/>
                    <a:pt x="274" y="3716"/>
                    <a:pt x="1226" y="4525"/>
                  </a:cubicBezTo>
                  <a:cubicBezTo>
                    <a:pt x="1369" y="4728"/>
                    <a:pt x="2107" y="5228"/>
                    <a:pt x="2107" y="5228"/>
                  </a:cubicBezTo>
                  <a:cubicBezTo>
                    <a:pt x="2107" y="5228"/>
                    <a:pt x="2429" y="5109"/>
                    <a:pt x="3167" y="4466"/>
                  </a:cubicBezTo>
                  <a:cubicBezTo>
                    <a:pt x="3989" y="3763"/>
                    <a:pt x="4203" y="2323"/>
                    <a:pt x="4167" y="1858"/>
                  </a:cubicBezTo>
                  <a:cubicBezTo>
                    <a:pt x="4144" y="1398"/>
                    <a:pt x="3230" y="1"/>
                    <a:pt x="1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8;p29">
              <a:extLst>
                <a:ext uri="{FF2B5EF4-FFF2-40B4-BE49-F238E27FC236}">
                  <a16:creationId xmlns:a16="http://schemas.microsoft.com/office/drawing/2014/main" id="{FB79B4CF-B233-42DB-B7CF-235E7B22D301}"/>
                </a:ext>
              </a:extLst>
            </p:cNvPr>
            <p:cNvSpPr/>
            <p:nvPr/>
          </p:nvSpPr>
          <p:spPr>
            <a:xfrm>
              <a:off x="3717449" y="1778063"/>
              <a:ext cx="103085" cy="109935"/>
            </a:xfrm>
            <a:custGeom>
              <a:avLst/>
              <a:gdLst/>
              <a:ahLst/>
              <a:cxnLst/>
              <a:rect l="l" t="t" r="r" b="b"/>
              <a:pathLst>
                <a:path w="3085" h="3290" extrusionOk="0">
                  <a:moveTo>
                    <a:pt x="1532" y="1"/>
                  </a:moveTo>
                  <a:cubicBezTo>
                    <a:pt x="1135" y="1"/>
                    <a:pt x="732" y="102"/>
                    <a:pt x="763" y="321"/>
                  </a:cubicBezTo>
                  <a:cubicBezTo>
                    <a:pt x="822" y="714"/>
                    <a:pt x="810" y="1392"/>
                    <a:pt x="596" y="1476"/>
                  </a:cubicBezTo>
                  <a:cubicBezTo>
                    <a:pt x="529" y="1504"/>
                    <a:pt x="440" y="1513"/>
                    <a:pt x="352" y="1513"/>
                  </a:cubicBezTo>
                  <a:cubicBezTo>
                    <a:pt x="175" y="1513"/>
                    <a:pt x="1" y="1476"/>
                    <a:pt x="1" y="1476"/>
                  </a:cubicBezTo>
                  <a:lnTo>
                    <a:pt x="1" y="1476"/>
                  </a:lnTo>
                  <a:cubicBezTo>
                    <a:pt x="1" y="1476"/>
                    <a:pt x="1105" y="3290"/>
                    <a:pt x="1614" y="3290"/>
                  </a:cubicBezTo>
                  <a:cubicBezTo>
                    <a:pt x="1629" y="3290"/>
                    <a:pt x="1642" y="3288"/>
                    <a:pt x="1656" y="3286"/>
                  </a:cubicBezTo>
                  <a:cubicBezTo>
                    <a:pt x="2132" y="3190"/>
                    <a:pt x="3084" y="1583"/>
                    <a:pt x="3084" y="1583"/>
                  </a:cubicBezTo>
                  <a:cubicBezTo>
                    <a:pt x="2822" y="1535"/>
                    <a:pt x="2572" y="1476"/>
                    <a:pt x="2334" y="1392"/>
                  </a:cubicBezTo>
                  <a:cubicBezTo>
                    <a:pt x="2180" y="1309"/>
                    <a:pt x="2263" y="607"/>
                    <a:pt x="2275" y="261"/>
                  </a:cubicBezTo>
                  <a:cubicBezTo>
                    <a:pt x="2286" y="93"/>
                    <a:pt x="1912" y="1"/>
                    <a:pt x="1532" y="1"/>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89;p29">
              <a:extLst>
                <a:ext uri="{FF2B5EF4-FFF2-40B4-BE49-F238E27FC236}">
                  <a16:creationId xmlns:a16="http://schemas.microsoft.com/office/drawing/2014/main" id="{705B7D63-7E7E-43C2-840C-D402906A96E0}"/>
                </a:ext>
              </a:extLst>
            </p:cNvPr>
            <p:cNvSpPr/>
            <p:nvPr/>
          </p:nvSpPr>
          <p:spPr>
            <a:xfrm>
              <a:off x="3717449" y="1826582"/>
              <a:ext cx="102684" cy="61417"/>
            </a:xfrm>
            <a:custGeom>
              <a:avLst/>
              <a:gdLst/>
              <a:ahLst/>
              <a:cxnLst/>
              <a:rect l="l" t="t" r="r" b="b"/>
              <a:pathLst>
                <a:path w="3073" h="1838" extrusionOk="0">
                  <a:moveTo>
                    <a:pt x="2477" y="0"/>
                  </a:moveTo>
                  <a:cubicBezTo>
                    <a:pt x="2389" y="367"/>
                    <a:pt x="1948" y="679"/>
                    <a:pt x="1491" y="679"/>
                  </a:cubicBezTo>
                  <a:cubicBezTo>
                    <a:pt x="1146" y="679"/>
                    <a:pt x="792" y="501"/>
                    <a:pt x="572" y="36"/>
                  </a:cubicBezTo>
                  <a:cubicBezTo>
                    <a:pt x="477" y="54"/>
                    <a:pt x="382" y="63"/>
                    <a:pt x="286" y="63"/>
                  </a:cubicBezTo>
                  <a:cubicBezTo>
                    <a:pt x="191" y="63"/>
                    <a:pt x="96" y="54"/>
                    <a:pt x="1" y="36"/>
                  </a:cubicBezTo>
                  <a:lnTo>
                    <a:pt x="1" y="36"/>
                  </a:lnTo>
                  <a:cubicBezTo>
                    <a:pt x="1" y="36"/>
                    <a:pt x="1105" y="1838"/>
                    <a:pt x="1603" y="1838"/>
                  </a:cubicBezTo>
                  <a:cubicBezTo>
                    <a:pt x="1617" y="1838"/>
                    <a:pt x="1631" y="1837"/>
                    <a:pt x="1644" y="1834"/>
                  </a:cubicBezTo>
                  <a:cubicBezTo>
                    <a:pt x="2120" y="1738"/>
                    <a:pt x="3072" y="143"/>
                    <a:pt x="3072" y="143"/>
                  </a:cubicBezTo>
                  <a:cubicBezTo>
                    <a:pt x="3072" y="143"/>
                    <a:pt x="2703" y="60"/>
                    <a:pt x="2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0;p29">
              <a:extLst>
                <a:ext uri="{FF2B5EF4-FFF2-40B4-BE49-F238E27FC236}">
                  <a16:creationId xmlns:a16="http://schemas.microsoft.com/office/drawing/2014/main" id="{08468451-2F1B-43E0-81BA-433F459836D8}"/>
                </a:ext>
              </a:extLst>
            </p:cNvPr>
            <p:cNvSpPr/>
            <p:nvPr/>
          </p:nvSpPr>
          <p:spPr>
            <a:xfrm>
              <a:off x="3741909" y="1778364"/>
              <a:ext cx="51760" cy="51092"/>
            </a:xfrm>
            <a:custGeom>
              <a:avLst/>
              <a:gdLst/>
              <a:ahLst/>
              <a:cxnLst/>
              <a:rect l="l" t="t" r="r" b="b"/>
              <a:pathLst>
                <a:path w="1549" h="1529" extrusionOk="0">
                  <a:moveTo>
                    <a:pt x="778" y="1"/>
                  </a:moveTo>
                  <a:cubicBezTo>
                    <a:pt x="388" y="1"/>
                    <a:pt x="1" y="96"/>
                    <a:pt x="31" y="312"/>
                  </a:cubicBezTo>
                  <a:cubicBezTo>
                    <a:pt x="90" y="621"/>
                    <a:pt x="78" y="943"/>
                    <a:pt x="7" y="1253"/>
                  </a:cubicBezTo>
                  <a:cubicBezTo>
                    <a:pt x="247" y="1436"/>
                    <a:pt x="532" y="1529"/>
                    <a:pt x="817" y="1529"/>
                  </a:cubicBezTo>
                  <a:cubicBezTo>
                    <a:pt x="1068" y="1529"/>
                    <a:pt x="1320" y="1457"/>
                    <a:pt x="1543" y="1312"/>
                  </a:cubicBezTo>
                  <a:cubicBezTo>
                    <a:pt x="1459" y="1098"/>
                    <a:pt x="1519" y="550"/>
                    <a:pt x="1543" y="252"/>
                  </a:cubicBezTo>
                  <a:cubicBezTo>
                    <a:pt x="1549" y="93"/>
                    <a:pt x="1162" y="1"/>
                    <a:pt x="778" y="1"/>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1;p29">
              <a:extLst>
                <a:ext uri="{FF2B5EF4-FFF2-40B4-BE49-F238E27FC236}">
                  <a16:creationId xmlns:a16="http://schemas.microsoft.com/office/drawing/2014/main" id="{49346A94-9E48-4E76-9DC4-6E89587A1FC2}"/>
                </a:ext>
              </a:extLst>
            </p:cNvPr>
            <p:cNvSpPr/>
            <p:nvPr/>
          </p:nvSpPr>
          <p:spPr>
            <a:xfrm>
              <a:off x="3711868" y="1696464"/>
              <a:ext cx="111840" cy="129349"/>
            </a:xfrm>
            <a:custGeom>
              <a:avLst/>
              <a:gdLst/>
              <a:ahLst/>
              <a:cxnLst/>
              <a:rect l="l" t="t" r="r" b="b"/>
              <a:pathLst>
                <a:path w="3347" h="3871" extrusionOk="0">
                  <a:moveTo>
                    <a:pt x="1656" y="1"/>
                  </a:moveTo>
                  <a:cubicBezTo>
                    <a:pt x="763" y="13"/>
                    <a:pt x="37" y="632"/>
                    <a:pt x="1" y="1406"/>
                  </a:cubicBezTo>
                  <a:lnTo>
                    <a:pt x="1" y="1429"/>
                  </a:lnTo>
                  <a:cubicBezTo>
                    <a:pt x="1" y="1548"/>
                    <a:pt x="13" y="1668"/>
                    <a:pt x="37" y="1787"/>
                  </a:cubicBezTo>
                  <a:cubicBezTo>
                    <a:pt x="132" y="2382"/>
                    <a:pt x="596" y="3834"/>
                    <a:pt x="1680" y="3870"/>
                  </a:cubicBezTo>
                  <a:cubicBezTo>
                    <a:pt x="1688" y="3870"/>
                    <a:pt x="1697" y="3870"/>
                    <a:pt x="1705" y="3870"/>
                  </a:cubicBezTo>
                  <a:cubicBezTo>
                    <a:pt x="2770" y="3870"/>
                    <a:pt x="3216" y="2377"/>
                    <a:pt x="3311" y="1787"/>
                  </a:cubicBezTo>
                  <a:cubicBezTo>
                    <a:pt x="3335" y="1656"/>
                    <a:pt x="3347" y="1537"/>
                    <a:pt x="3347" y="1406"/>
                  </a:cubicBezTo>
                  <a:cubicBezTo>
                    <a:pt x="3311" y="644"/>
                    <a:pt x="2585" y="24"/>
                    <a:pt x="1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2;p29">
              <a:extLst>
                <a:ext uri="{FF2B5EF4-FFF2-40B4-BE49-F238E27FC236}">
                  <a16:creationId xmlns:a16="http://schemas.microsoft.com/office/drawing/2014/main" id="{A1BEFF7A-7C44-4250-9E36-94F64E560823}"/>
                </a:ext>
              </a:extLst>
            </p:cNvPr>
            <p:cNvSpPr/>
            <p:nvPr/>
          </p:nvSpPr>
          <p:spPr>
            <a:xfrm>
              <a:off x="3711868" y="1696865"/>
              <a:ext cx="112241" cy="85576"/>
            </a:xfrm>
            <a:custGeom>
              <a:avLst/>
              <a:gdLst/>
              <a:ahLst/>
              <a:cxnLst/>
              <a:rect l="l" t="t" r="r" b="b"/>
              <a:pathLst>
                <a:path w="3359" h="2561" extrusionOk="0">
                  <a:moveTo>
                    <a:pt x="1656" y="1"/>
                  </a:moveTo>
                  <a:cubicBezTo>
                    <a:pt x="763" y="12"/>
                    <a:pt x="37" y="632"/>
                    <a:pt x="1" y="1406"/>
                  </a:cubicBezTo>
                  <a:lnTo>
                    <a:pt x="1" y="1417"/>
                  </a:lnTo>
                  <a:cubicBezTo>
                    <a:pt x="1" y="1536"/>
                    <a:pt x="13" y="1656"/>
                    <a:pt x="37" y="1775"/>
                  </a:cubicBezTo>
                  <a:cubicBezTo>
                    <a:pt x="84" y="2037"/>
                    <a:pt x="156" y="2287"/>
                    <a:pt x="251" y="2537"/>
                  </a:cubicBezTo>
                  <a:cubicBezTo>
                    <a:pt x="523" y="2316"/>
                    <a:pt x="1044" y="2209"/>
                    <a:pt x="1585" y="2209"/>
                  </a:cubicBezTo>
                  <a:cubicBezTo>
                    <a:pt x="2156" y="2209"/>
                    <a:pt x="2748" y="2328"/>
                    <a:pt x="3097" y="2560"/>
                  </a:cubicBezTo>
                  <a:cubicBezTo>
                    <a:pt x="3216" y="2310"/>
                    <a:pt x="3299" y="2048"/>
                    <a:pt x="3347" y="1775"/>
                  </a:cubicBezTo>
                  <a:cubicBezTo>
                    <a:pt x="3359" y="1644"/>
                    <a:pt x="3359" y="1525"/>
                    <a:pt x="3347" y="1406"/>
                  </a:cubicBezTo>
                  <a:cubicBezTo>
                    <a:pt x="3311" y="632"/>
                    <a:pt x="2585" y="12"/>
                    <a:pt x="16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3;p29">
              <a:extLst>
                <a:ext uri="{FF2B5EF4-FFF2-40B4-BE49-F238E27FC236}">
                  <a16:creationId xmlns:a16="http://schemas.microsoft.com/office/drawing/2014/main" id="{B1AB8AC4-0F3B-4109-9A5D-E6BA744C70D4}"/>
                </a:ext>
              </a:extLst>
            </p:cNvPr>
            <p:cNvSpPr/>
            <p:nvPr/>
          </p:nvSpPr>
          <p:spPr>
            <a:xfrm>
              <a:off x="3696197" y="1662113"/>
              <a:ext cx="149799" cy="75384"/>
            </a:xfrm>
            <a:custGeom>
              <a:avLst/>
              <a:gdLst/>
              <a:ahLst/>
              <a:cxnLst/>
              <a:rect l="l" t="t" r="r" b="b"/>
              <a:pathLst>
                <a:path w="4483" h="2256" extrusionOk="0">
                  <a:moveTo>
                    <a:pt x="2261" y="0"/>
                  </a:moveTo>
                  <a:cubicBezTo>
                    <a:pt x="1244" y="0"/>
                    <a:pt x="1" y="575"/>
                    <a:pt x="434" y="2255"/>
                  </a:cubicBezTo>
                  <a:cubicBezTo>
                    <a:pt x="434" y="2255"/>
                    <a:pt x="979" y="1906"/>
                    <a:pt x="2013" y="1906"/>
                  </a:cubicBezTo>
                  <a:cubicBezTo>
                    <a:pt x="2530" y="1906"/>
                    <a:pt x="3169" y="1993"/>
                    <a:pt x="3923" y="2255"/>
                  </a:cubicBezTo>
                  <a:cubicBezTo>
                    <a:pt x="4482" y="850"/>
                    <a:pt x="3470" y="124"/>
                    <a:pt x="2554" y="17"/>
                  </a:cubicBezTo>
                  <a:cubicBezTo>
                    <a:pt x="2459" y="6"/>
                    <a:pt x="2361" y="0"/>
                    <a:pt x="2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4;p29">
              <a:extLst>
                <a:ext uri="{FF2B5EF4-FFF2-40B4-BE49-F238E27FC236}">
                  <a16:creationId xmlns:a16="http://schemas.microsoft.com/office/drawing/2014/main" id="{D34120E4-A09F-4D2F-820E-341D41B0E966}"/>
                </a:ext>
              </a:extLst>
            </p:cNvPr>
            <p:cNvSpPr/>
            <p:nvPr/>
          </p:nvSpPr>
          <p:spPr>
            <a:xfrm>
              <a:off x="3564274" y="1731884"/>
              <a:ext cx="428113" cy="218033"/>
            </a:xfrm>
            <a:custGeom>
              <a:avLst/>
              <a:gdLst/>
              <a:ahLst/>
              <a:cxnLst/>
              <a:rect l="l" t="t" r="r" b="b"/>
              <a:pathLst>
                <a:path w="12812" h="6525" extrusionOk="0">
                  <a:moveTo>
                    <a:pt x="560" y="0"/>
                  </a:moveTo>
                  <a:lnTo>
                    <a:pt x="1" y="1334"/>
                  </a:lnTo>
                  <a:lnTo>
                    <a:pt x="12252" y="6525"/>
                  </a:lnTo>
                  <a:lnTo>
                    <a:pt x="12812" y="5180"/>
                  </a:ln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4900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E429E-0A0A-4DB8-932F-7E3120B19A09}"/>
              </a:ext>
            </a:extLst>
          </p:cNvPr>
          <p:cNvSpPr>
            <a:spLocks noGrp="1"/>
          </p:cNvSpPr>
          <p:nvPr>
            <p:ph type="title"/>
          </p:nvPr>
        </p:nvSpPr>
        <p:spPr>
          <a:xfrm>
            <a:off x="457200" y="187118"/>
            <a:ext cx="8229600" cy="572700"/>
          </a:xfrm>
        </p:spPr>
        <p:txBody>
          <a:bodyPr/>
          <a:lstStyle/>
          <a:p>
            <a:r>
              <a:rPr lang="en-US" dirty="0"/>
              <a:t>Malware Detection Techniques</a:t>
            </a:r>
            <a:endParaRPr lang="en-IN" dirty="0"/>
          </a:p>
        </p:txBody>
      </p:sp>
      <p:sp>
        <p:nvSpPr>
          <p:cNvPr id="3" name="TextBox 2">
            <a:extLst>
              <a:ext uri="{FF2B5EF4-FFF2-40B4-BE49-F238E27FC236}">
                <a16:creationId xmlns:a16="http://schemas.microsoft.com/office/drawing/2014/main" id="{ED83470A-6208-434D-83A5-05901C54847E}"/>
              </a:ext>
            </a:extLst>
          </p:cNvPr>
          <p:cNvSpPr txBox="1"/>
          <p:nvPr/>
        </p:nvSpPr>
        <p:spPr>
          <a:xfrm>
            <a:off x="375138" y="914403"/>
            <a:ext cx="5685693" cy="2123658"/>
          </a:xfrm>
          <a:prstGeom prst="rect">
            <a:avLst/>
          </a:prstGeom>
          <a:noFill/>
        </p:spPr>
        <p:txBody>
          <a:bodyPr wrap="square" rtlCol="0">
            <a:spAutoFit/>
          </a:bodyPr>
          <a:lstStyle/>
          <a:p>
            <a:r>
              <a:rPr lang="en-US" sz="2000" dirty="0">
                <a:latin typeface="Sitka Small" panose="02000505000000020004" pitchFamily="2" charset="0"/>
              </a:rPr>
              <a:t>3. </a:t>
            </a:r>
            <a:r>
              <a:rPr lang="en-US" sz="2000" u="sng" dirty="0">
                <a:latin typeface="Sitka Small" panose="02000505000000020004" pitchFamily="2" charset="0"/>
              </a:rPr>
              <a:t>Feature detection </a:t>
            </a:r>
            <a:r>
              <a:rPr lang="en-US" sz="2000" dirty="0">
                <a:latin typeface="Sitka Small" panose="02000505000000020004" pitchFamily="2" charset="0"/>
              </a:rPr>
              <a:t>–</a:t>
            </a:r>
          </a:p>
          <a:p>
            <a:pPr marL="342900" indent="-342900">
              <a:buAutoNum type="arabicPeriod"/>
            </a:pPr>
            <a:endParaRPr lang="en-US" dirty="0">
              <a:latin typeface="Sitka Small" panose="02000505000000020004" pitchFamily="2" charset="0"/>
            </a:endParaRPr>
          </a:p>
          <a:p>
            <a:pPr marL="342900" indent="-342900">
              <a:buAutoNum type="arabicPeriod"/>
            </a:pPr>
            <a:endParaRPr lang="en-US" dirty="0">
              <a:latin typeface="Sitka Small" panose="02000505000000020004" pitchFamily="2" charset="0"/>
            </a:endParaRPr>
          </a:p>
          <a:p>
            <a:pPr marL="342900" indent="-342900">
              <a:buAutoNum type="arabicPeriod"/>
            </a:pPr>
            <a:endParaRPr lang="en-US" dirty="0">
              <a:latin typeface="Sitka Small" panose="02000505000000020004" pitchFamily="2" charset="0"/>
            </a:endParaRPr>
          </a:p>
          <a:p>
            <a:pPr marL="342900" indent="-342900">
              <a:buAutoNum type="arabicPeriod"/>
            </a:pPr>
            <a:endParaRPr lang="en-US" dirty="0">
              <a:latin typeface="Sitka Small" panose="02000505000000020004" pitchFamily="2" charset="0"/>
            </a:endParaRPr>
          </a:p>
          <a:p>
            <a:pPr marL="342900" indent="-342900">
              <a:buAutoNum type="arabicPeriod"/>
            </a:pPr>
            <a:endParaRPr lang="en-US" dirty="0">
              <a:latin typeface="Sitka Small" panose="02000505000000020004" pitchFamily="2" charset="0"/>
            </a:endParaRPr>
          </a:p>
          <a:p>
            <a:pPr marL="342900" indent="-342900">
              <a:buAutoNum type="arabicPeriod"/>
            </a:pPr>
            <a:endParaRPr lang="en-US" dirty="0">
              <a:latin typeface="Sitka Small" panose="02000505000000020004" pitchFamily="2" charset="0"/>
            </a:endParaRPr>
          </a:p>
          <a:p>
            <a:endParaRPr lang="en-US" dirty="0">
              <a:latin typeface="Sitka Small" panose="02000505000000020004" pitchFamily="2" charset="0"/>
            </a:endParaRPr>
          </a:p>
          <a:p>
            <a:endParaRPr lang="en-IN" dirty="0"/>
          </a:p>
        </p:txBody>
      </p:sp>
      <p:sp>
        <p:nvSpPr>
          <p:cNvPr id="7" name="TextBox 6">
            <a:extLst>
              <a:ext uri="{FF2B5EF4-FFF2-40B4-BE49-F238E27FC236}">
                <a16:creationId xmlns:a16="http://schemas.microsoft.com/office/drawing/2014/main" id="{305ED651-07AF-4DB9-9EE4-B678A800F76B}"/>
              </a:ext>
            </a:extLst>
          </p:cNvPr>
          <p:cNvSpPr txBox="1"/>
          <p:nvPr/>
        </p:nvSpPr>
        <p:spPr>
          <a:xfrm>
            <a:off x="457200" y="1383323"/>
            <a:ext cx="7596554" cy="3285130"/>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latin typeface="Sitka Small" panose="02000505000000020004" pitchFamily="2" charset="0"/>
              </a:rPr>
              <a:t>It is derivation of behaviour-based detection.</a:t>
            </a:r>
          </a:p>
          <a:p>
            <a:pPr marL="285750" indent="-285750">
              <a:lnSpc>
                <a:spcPct val="150000"/>
              </a:lnSpc>
              <a:buFont typeface="Wingdings" panose="05000000000000000000" pitchFamily="2" charset="2"/>
              <a:buChar char="q"/>
            </a:pPr>
            <a:r>
              <a:rPr lang="en-US" dirty="0">
                <a:latin typeface="Sitka Small" panose="02000505000000020004" pitchFamily="2" charset="0"/>
              </a:rPr>
              <a:t>This involves monitoring program executions and detecting deviations from the specific and its behaviour,instead of seemingly selecting specific attack patterns.</a:t>
            </a:r>
          </a:p>
          <a:p>
            <a:pPr marL="285750" indent="-285750">
              <a:lnSpc>
                <a:spcPct val="150000"/>
              </a:lnSpc>
              <a:buFont typeface="Wingdings" panose="05000000000000000000" pitchFamily="2" charset="2"/>
              <a:buChar char="q"/>
            </a:pPr>
            <a:r>
              <a:rPr lang="en-US" dirty="0">
                <a:latin typeface="Sitka Small" panose="02000505000000020004" pitchFamily="2" charset="0"/>
              </a:rPr>
              <a:t>This technique is similar to the detection of anomalies,different,being that it is based on features developed manually to capture the behaviour of the system instead of relying on ML techniques.</a:t>
            </a:r>
          </a:p>
          <a:p>
            <a:pPr marL="285750" indent="-285750">
              <a:lnSpc>
                <a:spcPct val="150000"/>
              </a:lnSpc>
              <a:buFont typeface="Wingdings" panose="05000000000000000000" pitchFamily="2" charset="2"/>
              <a:buChar char="q"/>
            </a:pPr>
            <a:r>
              <a:rPr lang="en-US" dirty="0">
                <a:latin typeface="Sitka Small" panose="02000505000000020004" pitchFamily="2" charset="0"/>
              </a:rPr>
              <a:t>The advantage of this technique is that it can instantly detect known and unknown malware and the level of false positive is lower but the level of </a:t>
            </a:r>
            <a:r>
              <a:rPr lang="en-US" dirty="0" err="1">
                <a:latin typeface="Sitka Small" panose="02000505000000020004" pitchFamily="2" charset="0"/>
              </a:rPr>
              <a:t>fase</a:t>
            </a:r>
            <a:r>
              <a:rPr lang="en-US" dirty="0">
                <a:latin typeface="Sitka Small" panose="02000505000000020004" pitchFamily="2" charset="0"/>
              </a:rPr>
              <a:t> negatives is high and not as effective as behavioural detection.</a:t>
            </a:r>
            <a:endParaRPr lang="en-IN" dirty="0">
              <a:latin typeface="Sitka Small" panose="02000505000000020004" pitchFamily="2" charset="0"/>
            </a:endParaRPr>
          </a:p>
        </p:txBody>
      </p:sp>
      <p:grpSp>
        <p:nvGrpSpPr>
          <p:cNvPr id="5" name="Google Shape;1052;p29">
            <a:extLst>
              <a:ext uri="{FF2B5EF4-FFF2-40B4-BE49-F238E27FC236}">
                <a16:creationId xmlns:a16="http://schemas.microsoft.com/office/drawing/2014/main" id="{048FA071-9205-4105-A9BE-6A3968F7B4A0}"/>
              </a:ext>
            </a:extLst>
          </p:cNvPr>
          <p:cNvGrpSpPr/>
          <p:nvPr/>
        </p:nvGrpSpPr>
        <p:grpSpPr>
          <a:xfrm>
            <a:off x="7218103" y="187118"/>
            <a:ext cx="1835426" cy="1263242"/>
            <a:chOff x="2860488" y="1605775"/>
            <a:chExt cx="1149409" cy="821174"/>
          </a:xfrm>
        </p:grpSpPr>
        <p:sp>
          <p:nvSpPr>
            <p:cNvPr id="6" name="Google Shape;1053;p29">
              <a:extLst>
                <a:ext uri="{FF2B5EF4-FFF2-40B4-BE49-F238E27FC236}">
                  <a16:creationId xmlns:a16="http://schemas.microsoft.com/office/drawing/2014/main" id="{C864DF71-CCD0-47F8-8F82-57C0AE95B726}"/>
                </a:ext>
              </a:extLst>
            </p:cNvPr>
            <p:cNvSpPr/>
            <p:nvPr/>
          </p:nvSpPr>
          <p:spPr>
            <a:xfrm>
              <a:off x="3339492" y="2092331"/>
              <a:ext cx="117788" cy="334618"/>
            </a:xfrm>
            <a:custGeom>
              <a:avLst/>
              <a:gdLst/>
              <a:ahLst/>
              <a:cxnLst/>
              <a:rect l="l" t="t" r="r" b="b"/>
              <a:pathLst>
                <a:path w="3525" h="10014" extrusionOk="0">
                  <a:moveTo>
                    <a:pt x="632" y="0"/>
                  </a:moveTo>
                  <a:lnTo>
                    <a:pt x="1" y="10014"/>
                  </a:lnTo>
                  <a:lnTo>
                    <a:pt x="3525" y="10014"/>
                  </a:lnTo>
                  <a:lnTo>
                    <a:pt x="29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4;p29">
              <a:extLst>
                <a:ext uri="{FF2B5EF4-FFF2-40B4-BE49-F238E27FC236}">
                  <a16:creationId xmlns:a16="http://schemas.microsoft.com/office/drawing/2014/main" id="{455AF14F-8CF6-447A-85BC-DBA0B825516A}"/>
                </a:ext>
              </a:extLst>
            </p:cNvPr>
            <p:cNvSpPr/>
            <p:nvPr/>
          </p:nvSpPr>
          <p:spPr>
            <a:xfrm>
              <a:off x="2932096" y="1683733"/>
              <a:ext cx="932980" cy="646146"/>
            </a:xfrm>
            <a:custGeom>
              <a:avLst/>
              <a:gdLst/>
              <a:ahLst/>
              <a:cxnLst/>
              <a:rect l="l" t="t" r="r" b="b"/>
              <a:pathLst>
                <a:path w="27921" h="19337" extrusionOk="0">
                  <a:moveTo>
                    <a:pt x="429" y="1"/>
                  </a:moveTo>
                  <a:cubicBezTo>
                    <a:pt x="191" y="1"/>
                    <a:pt x="1" y="191"/>
                    <a:pt x="1" y="429"/>
                  </a:cubicBezTo>
                  <a:lnTo>
                    <a:pt x="1" y="18908"/>
                  </a:lnTo>
                  <a:cubicBezTo>
                    <a:pt x="1" y="19146"/>
                    <a:pt x="191" y="19336"/>
                    <a:pt x="429" y="19336"/>
                  </a:cubicBezTo>
                  <a:lnTo>
                    <a:pt x="27480" y="19336"/>
                  </a:lnTo>
                  <a:cubicBezTo>
                    <a:pt x="27718" y="19336"/>
                    <a:pt x="27921" y="19146"/>
                    <a:pt x="27921" y="18908"/>
                  </a:cubicBezTo>
                  <a:lnTo>
                    <a:pt x="27921" y="429"/>
                  </a:lnTo>
                  <a:cubicBezTo>
                    <a:pt x="27921" y="191"/>
                    <a:pt x="27718" y="1"/>
                    <a:pt x="27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5;p29">
              <a:extLst>
                <a:ext uri="{FF2B5EF4-FFF2-40B4-BE49-F238E27FC236}">
                  <a16:creationId xmlns:a16="http://schemas.microsoft.com/office/drawing/2014/main" id="{AC56468F-C43C-4A28-A995-B4B685710988}"/>
                </a:ext>
              </a:extLst>
            </p:cNvPr>
            <p:cNvSpPr/>
            <p:nvPr/>
          </p:nvSpPr>
          <p:spPr>
            <a:xfrm>
              <a:off x="2966313" y="1718751"/>
              <a:ext cx="864179" cy="518033"/>
            </a:xfrm>
            <a:custGeom>
              <a:avLst/>
              <a:gdLst/>
              <a:ahLst/>
              <a:cxnLst/>
              <a:rect l="l" t="t" r="r" b="b"/>
              <a:pathLst>
                <a:path w="25862" h="15503" extrusionOk="0">
                  <a:moveTo>
                    <a:pt x="191" y="0"/>
                  </a:moveTo>
                  <a:cubicBezTo>
                    <a:pt x="84" y="0"/>
                    <a:pt x="1" y="84"/>
                    <a:pt x="1" y="191"/>
                  </a:cubicBezTo>
                  <a:lnTo>
                    <a:pt x="1" y="15324"/>
                  </a:lnTo>
                  <a:cubicBezTo>
                    <a:pt x="1" y="15419"/>
                    <a:pt x="84" y="15502"/>
                    <a:pt x="191" y="15502"/>
                  </a:cubicBezTo>
                  <a:lnTo>
                    <a:pt x="25682" y="15502"/>
                  </a:lnTo>
                  <a:cubicBezTo>
                    <a:pt x="25778" y="15502"/>
                    <a:pt x="25861" y="15419"/>
                    <a:pt x="25861" y="15324"/>
                  </a:cubicBezTo>
                  <a:lnTo>
                    <a:pt x="25861" y="191"/>
                  </a:lnTo>
                  <a:cubicBezTo>
                    <a:pt x="25861" y="84"/>
                    <a:pt x="25778" y="0"/>
                    <a:pt x="2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6;p29">
              <a:extLst>
                <a:ext uri="{FF2B5EF4-FFF2-40B4-BE49-F238E27FC236}">
                  <a16:creationId xmlns:a16="http://schemas.microsoft.com/office/drawing/2014/main" id="{EE42ED5D-641D-4189-8293-B8935695DF55}"/>
                </a:ext>
              </a:extLst>
            </p:cNvPr>
            <p:cNvSpPr/>
            <p:nvPr/>
          </p:nvSpPr>
          <p:spPr>
            <a:xfrm>
              <a:off x="2966313" y="1812648"/>
              <a:ext cx="864179" cy="424538"/>
            </a:xfrm>
            <a:custGeom>
              <a:avLst/>
              <a:gdLst/>
              <a:ahLst/>
              <a:cxnLst/>
              <a:rect l="l" t="t" r="r" b="b"/>
              <a:pathLst>
                <a:path w="25862" h="12705" extrusionOk="0">
                  <a:moveTo>
                    <a:pt x="1" y="0"/>
                  </a:moveTo>
                  <a:lnTo>
                    <a:pt x="1" y="12276"/>
                  </a:lnTo>
                  <a:cubicBezTo>
                    <a:pt x="24" y="12518"/>
                    <a:pt x="237" y="12705"/>
                    <a:pt x="478" y="12705"/>
                  </a:cubicBezTo>
                  <a:cubicBezTo>
                    <a:pt x="486" y="12705"/>
                    <a:pt x="493" y="12705"/>
                    <a:pt x="501" y="12704"/>
                  </a:cubicBezTo>
                  <a:lnTo>
                    <a:pt x="25361" y="12704"/>
                  </a:lnTo>
                  <a:cubicBezTo>
                    <a:pt x="25368" y="12705"/>
                    <a:pt x="25376" y="12705"/>
                    <a:pt x="25383" y="12705"/>
                  </a:cubicBezTo>
                  <a:cubicBezTo>
                    <a:pt x="25624" y="12705"/>
                    <a:pt x="25838" y="12518"/>
                    <a:pt x="25861" y="12276"/>
                  </a:cubicBezTo>
                  <a:lnTo>
                    <a:pt x="25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7;p29">
              <a:extLst>
                <a:ext uri="{FF2B5EF4-FFF2-40B4-BE49-F238E27FC236}">
                  <a16:creationId xmlns:a16="http://schemas.microsoft.com/office/drawing/2014/main" id="{7B0ADD7C-BA50-4BC1-943A-E668D78B049A}"/>
                </a:ext>
              </a:extLst>
            </p:cNvPr>
            <p:cNvSpPr/>
            <p:nvPr/>
          </p:nvSpPr>
          <p:spPr>
            <a:xfrm>
              <a:off x="3089247" y="2403057"/>
              <a:ext cx="618278" cy="23892"/>
            </a:xfrm>
            <a:custGeom>
              <a:avLst/>
              <a:gdLst/>
              <a:ahLst/>
              <a:cxnLst/>
              <a:rect l="l" t="t" r="r" b="b"/>
              <a:pathLst>
                <a:path w="18503" h="715" extrusionOk="0">
                  <a:moveTo>
                    <a:pt x="275" y="0"/>
                  </a:moveTo>
                  <a:cubicBezTo>
                    <a:pt x="120" y="0"/>
                    <a:pt x="1" y="131"/>
                    <a:pt x="1" y="274"/>
                  </a:cubicBezTo>
                  <a:lnTo>
                    <a:pt x="1" y="441"/>
                  </a:lnTo>
                  <a:cubicBezTo>
                    <a:pt x="1" y="595"/>
                    <a:pt x="120" y="715"/>
                    <a:pt x="275" y="715"/>
                  </a:cubicBezTo>
                  <a:lnTo>
                    <a:pt x="18241" y="715"/>
                  </a:lnTo>
                  <a:cubicBezTo>
                    <a:pt x="18384" y="715"/>
                    <a:pt x="18503" y="595"/>
                    <a:pt x="18503" y="441"/>
                  </a:cubicBezTo>
                  <a:lnTo>
                    <a:pt x="18503" y="274"/>
                  </a:lnTo>
                  <a:cubicBezTo>
                    <a:pt x="18503" y="131"/>
                    <a:pt x="18384" y="0"/>
                    <a:pt x="182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8;p29">
              <a:extLst>
                <a:ext uri="{FF2B5EF4-FFF2-40B4-BE49-F238E27FC236}">
                  <a16:creationId xmlns:a16="http://schemas.microsoft.com/office/drawing/2014/main" id="{CE176DD8-FA6B-4179-AB14-BEA435244A5D}"/>
                </a:ext>
              </a:extLst>
            </p:cNvPr>
            <p:cNvSpPr/>
            <p:nvPr/>
          </p:nvSpPr>
          <p:spPr>
            <a:xfrm>
              <a:off x="3378888" y="2268963"/>
              <a:ext cx="34651" cy="29806"/>
            </a:xfrm>
            <a:custGeom>
              <a:avLst/>
              <a:gdLst/>
              <a:ahLst/>
              <a:cxnLst/>
              <a:rect l="l" t="t" r="r" b="b"/>
              <a:pathLst>
                <a:path w="1037" h="892" extrusionOk="0">
                  <a:moveTo>
                    <a:pt x="596" y="1"/>
                  </a:moveTo>
                  <a:cubicBezTo>
                    <a:pt x="191" y="1"/>
                    <a:pt x="0" y="477"/>
                    <a:pt x="274" y="763"/>
                  </a:cubicBezTo>
                  <a:cubicBezTo>
                    <a:pt x="367" y="851"/>
                    <a:pt x="479" y="891"/>
                    <a:pt x="588" y="891"/>
                  </a:cubicBezTo>
                  <a:cubicBezTo>
                    <a:pt x="818" y="891"/>
                    <a:pt x="1036" y="715"/>
                    <a:pt x="1036" y="441"/>
                  </a:cubicBezTo>
                  <a:cubicBezTo>
                    <a:pt x="1036" y="203"/>
                    <a:pt x="834" y="1"/>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9;p29">
              <a:extLst>
                <a:ext uri="{FF2B5EF4-FFF2-40B4-BE49-F238E27FC236}">
                  <a16:creationId xmlns:a16="http://schemas.microsoft.com/office/drawing/2014/main" id="{C54D54B4-84F6-4605-8C69-869CDBEF683F}"/>
                </a:ext>
              </a:extLst>
            </p:cNvPr>
            <p:cNvSpPr/>
            <p:nvPr/>
          </p:nvSpPr>
          <p:spPr>
            <a:xfrm>
              <a:off x="2860488" y="1909718"/>
              <a:ext cx="208510" cy="71642"/>
            </a:xfrm>
            <a:custGeom>
              <a:avLst/>
              <a:gdLst/>
              <a:ahLst/>
              <a:cxnLst/>
              <a:rect l="l" t="t" r="r" b="b"/>
              <a:pathLst>
                <a:path w="6240" h="2144" extrusionOk="0">
                  <a:moveTo>
                    <a:pt x="132" y="0"/>
                  </a:moveTo>
                  <a:cubicBezTo>
                    <a:pt x="60" y="0"/>
                    <a:pt x="1" y="60"/>
                    <a:pt x="1" y="131"/>
                  </a:cubicBezTo>
                  <a:lnTo>
                    <a:pt x="1" y="2013"/>
                  </a:lnTo>
                  <a:cubicBezTo>
                    <a:pt x="1" y="2084"/>
                    <a:pt x="60" y="2144"/>
                    <a:pt x="132" y="2144"/>
                  </a:cubicBezTo>
                  <a:lnTo>
                    <a:pt x="6109" y="2144"/>
                  </a:lnTo>
                  <a:cubicBezTo>
                    <a:pt x="6180" y="2144"/>
                    <a:pt x="6239" y="2084"/>
                    <a:pt x="6239" y="2013"/>
                  </a:cubicBezTo>
                  <a:lnTo>
                    <a:pt x="6239" y="131"/>
                  </a:lnTo>
                  <a:cubicBezTo>
                    <a:pt x="6239"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0;p29">
              <a:extLst>
                <a:ext uri="{FF2B5EF4-FFF2-40B4-BE49-F238E27FC236}">
                  <a16:creationId xmlns:a16="http://schemas.microsoft.com/office/drawing/2014/main" id="{122CFF67-BA4D-48DA-B538-3A8EBFBB691E}"/>
                </a:ext>
              </a:extLst>
            </p:cNvPr>
            <p:cNvSpPr/>
            <p:nvPr/>
          </p:nvSpPr>
          <p:spPr>
            <a:xfrm>
              <a:off x="3077719" y="1909718"/>
              <a:ext cx="208109" cy="71642"/>
            </a:xfrm>
            <a:custGeom>
              <a:avLst/>
              <a:gdLst/>
              <a:ahLst/>
              <a:cxnLst/>
              <a:rect l="l" t="t" r="r" b="b"/>
              <a:pathLst>
                <a:path w="6228" h="2144" extrusionOk="0">
                  <a:moveTo>
                    <a:pt x="119" y="0"/>
                  </a:moveTo>
                  <a:cubicBezTo>
                    <a:pt x="48" y="0"/>
                    <a:pt x="0" y="60"/>
                    <a:pt x="0" y="131"/>
                  </a:cubicBezTo>
                  <a:lnTo>
                    <a:pt x="0" y="2013"/>
                  </a:lnTo>
                  <a:cubicBezTo>
                    <a:pt x="0" y="2084"/>
                    <a:pt x="48" y="2144"/>
                    <a:pt x="119" y="2144"/>
                  </a:cubicBezTo>
                  <a:lnTo>
                    <a:pt x="6096" y="2144"/>
                  </a:lnTo>
                  <a:cubicBezTo>
                    <a:pt x="6168" y="2144"/>
                    <a:pt x="6227" y="2084"/>
                    <a:pt x="6227" y="2013"/>
                  </a:cubicBezTo>
                  <a:lnTo>
                    <a:pt x="6227" y="131"/>
                  </a:lnTo>
                  <a:cubicBezTo>
                    <a:pt x="6227" y="60"/>
                    <a:pt x="6168" y="0"/>
                    <a:pt x="6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1;p29">
              <a:extLst>
                <a:ext uri="{FF2B5EF4-FFF2-40B4-BE49-F238E27FC236}">
                  <a16:creationId xmlns:a16="http://schemas.microsoft.com/office/drawing/2014/main" id="{7D3212BE-3974-4FC2-9BC0-C551F99BA424}"/>
                </a:ext>
              </a:extLst>
            </p:cNvPr>
            <p:cNvSpPr/>
            <p:nvPr/>
          </p:nvSpPr>
          <p:spPr>
            <a:xfrm>
              <a:off x="3294148"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2;p29">
              <a:extLst>
                <a:ext uri="{FF2B5EF4-FFF2-40B4-BE49-F238E27FC236}">
                  <a16:creationId xmlns:a16="http://schemas.microsoft.com/office/drawing/2014/main" id="{D5F03DD2-07DB-4EBF-BB7C-9116D1B803B0}"/>
                </a:ext>
              </a:extLst>
            </p:cNvPr>
            <p:cNvSpPr/>
            <p:nvPr/>
          </p:nvSpPr>
          <p:spPr>
            <a:xfrm>
              <a:off x="3510977"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3;p29">
              <a:extLst>
                <a:ext uri="{FF2B5EF4-FFF2-40B4-BE49-F238E27FC236}">
                  <a16:creationId xmlns:a16="http://schemas.microsoft.com/office/drawing/2014/main" id="{DBDF8604-E5C2-4DDF-8AA4-FA5741EB58B5}"/>
                </a:ext>
              </a:extLst>
            </p:cNvPr>
            <p:cNvSpPr/>
            <p:nvPr/>
          </p:nvSpPr>
          <p:spPr>
            <a:xfrm>
              <a:off x="3727807" y="1910119"/>
              <a:ext cx="208510" cy="71642"/>
            </a:xfrm>
            <a:custGeom>
              <a:avLst/>
              <a:gdLst/>
              <a:ahLst/>
              <a:cxnLst/>
              <a:rect l="l" t="t" r="r" b="b"/>
              <a:pathLst>
                <a:path w="6240" h="2144" extrusionOk="0">
                  <a:moveTo>
                    <a:pt x="131" y="0"/>
                  </a:moveTo>
                  <a:cubicBezTo>
                    <a:pt x="60" y="0"/>
                    <a:pt x="0" y="60"/>
                    <a:pt x="0" y="131"/>
                  </a:cubicBezTo>
                  <a:lnTo>
                    <a:pt x="0" y="2012"/>
                  </a:lnTo>
                  <a:cubicBezTo>
                    <a:pt x="0" y="2084"/>
                    <a:pt x="60" y="2143"/>
                    <a:pt x="131" y="2143"/>
                  </a:cubicBezTo>
                  <a:lnTo>
                    <a:pt x="6108" y="2143"/>
                  </a:lnTo>
                  <a:cubicBezTo>
                    <a:pt x="6180" y="2143"/>
                    <a:pt x="6239" y="2084"/>
                    <a:pt x="6239" y="2012"/>
                  </a:cubicBezTo>
                  <a:lnTo>
                    <a:pt x="6239" y="131"/>
                  </a:lnTo>
                  <a:cubicBezTo>
                    <a:pt x="6239" y="60"/>
                    <a:pt x="6180" y="0"/>
                    <a:pt x="6108" y="0"/>
                  </a:cubicBezTo>
                  <a:close/>
                </a:path>
              </a:pathLst>
            </a:custGeom>
            <a:solidFill>
              <a:srgbClr val="435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4;p29">
              <a:extLst>
                <a:ext uri="{FF2B5EF4-FFF2-40B4-BE49-F238E27FC236}">
                  <a16:creationId xmlns:a16="http://schemas.microsoft.com/office/drawing/2014/main" id="{5CB5726D-E861-4F14-9F5E-12EA5BD743A7}"/>
                </a:ext>
              </a:extLst>
            </p:cNvPr>
            <p:cNvSpPr/>
            <p:nvPr/>
          </p:nvSpPr>
          <p:spPr>
            <a:xfrm>
              <a:off x="2969120" y="1826582"/>
              <a:ext cx="208476" cy="71642"/>
            </a:xfrm>
            <a:custGeom>
              <a:avLst/>
              <a:gdLst/>
              <a:ahLst/>
              <a:cxnLst/>
              <a:rect l="l" t="t" r="r" b="b"/>
              <a:pathLst>
                <a:path w="6239" h="2144" extrusionOk="0">
                  <a:moveTo>
                    <a:pt x="131" y="0"/>
                  </a:moveTo>
                  <a:cubicBezTo>
                    <a:pt x="60" y="0"/>
                    <a:pt x="0" y="60"/>
                    <a:pt x="0" y="131"/>
                  </a:cubicBezTo>
                  <a:lnTo>
                    <a:pt x="0" y="2012"/>
                  </a:lnTo>
                  <a:cubicBezTo>
                    <a:pt x="0" y="2084"/>
                    <a:pt x="60" y="2143"/>
                    <a:pt x="131" y="2143"/>
                  </a:cubicBezTo>
                  <a:lnTo>
                    <a:pt x="6108" y="2143"/>
                  </a:lnTo>
                  <a:cubicBezTo>
                    <a:pt x="6179" y="2143"/>
                    <a:pt x="6239" y="2084"/>
                    <a:pt x="6239" y="2012"/>
                  </a:cubicBezTo>
                  <a:lnTo>
                    <a:pt x="6239" y="131"/>
                  </a:lnTo>
                  <a:cubicBezTo>
                    <a:pt x="6239" y="60"/>
                    <a:pt x="6179"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5;p29">
              <a:extLst>
                <a:ext uri="{FF2B5EF4-FFF2-40B4-BE49-F238E27FC236}">
                  <a16:creationId xmlns:a16="http://schemas.microsoft.com/office/drawing/2014/main" id="{641C0756-4CE8-4B58-9D05-111B0B11C395}"/>
                </a:ext>
              </a:extLst>
            </p:cNvPr>
            <p:cNvSpPr/>
            <p:nvPr/>
          </p:nvSpPr>
          <p:spPr>
            <a:xfrm>
              <a:off x="3185916" y="1826582"/>
              <a:ext cx="208109" cy="71642"/>
            </a:xfrm>
            <a:custGeom>
              <a:avLst/>
              <a:gdLst/>
              <a:ahLst/>
              <a:cxnLst/>
              <a:rect l="l" t="t" r="r" b="b"/>
              <a:pathLst>
                <a:path w="6228" h="2144" extrusionOk="0">
                  <a:moveTo>
                    <a:pt x="132" y="0"/>
                  </a:moveTo>
                  <a:cubicBezTo>
                    <a:pt x="60" y="0"/>
                    <a:pt x="1" y="60"/>
                    <a:pt x="1" y="131"/>
                  </a:cubicBezTo>
                  <a:lnTo>
                    <a:pt x="1" y="2012"/>
                  </a:lnTo>
                  <a:cubicBezTo>
                    <a:pt x="1" y="2084"/>
                    <a:pt x="60" y="2143"/>
                    <a:pt x="132" y="2143"/>
                  </a:cubicBezTo>
                  <a:lnTo>
                    <a:pt x="6109" y="2143"/>
                  </a:lnTo>
                  <a:cubicBezTo>
                    <a:pt x="6180" y="2143"/>
                    <a:pt x="6228" y="2084"/>
                    <a:pt x="6228" y="2012"/>
                  </a:cubicBezTo>
                  <a:lnTo>
                    <a:pt x="6228" y="131"/>
                  </a:lnTo>
                  <a:cubicBezTo>
                    <a:pt x="6228"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6;p29">
              <a:extLst>
                <a:ext uri="{FF2B5EF4-FFF2-40B4-BE49-F238E27FC236}">
                  <a16:creationId xmlns:a16="http://schemas.microsoft.com/office/drawing/2014/main" id="{9AA8A4E7-DFC3-4175-9E81-AC59DA9DC1D6}"/>
                </a:ext>
              </a:extLst>
            </p:cNvPr>
            <p:cNvSpPr/>
            <p:nvPr/>
          </p:nvSpPr>
          <p:spPr>
            <a:xfrm>
              <a:off x="3402746" y="1826949"/>
              <a:ext cx="208510" cy="71675"/>
            </a:xfrm>
            <a:custGeom>
              <a:avLst/>
              <a:gdLst/>
              <a:ahLst/>
              <a:cxnLst/>
              <a:rect l="l" t="t" r="r" b="b"/>
              <a:pathLst>
                <a:path w="6240" h="2145" extrusionOk="0">
                  <a:moveTo>
                    <a:pt x="132" y="1"/>
                  </a:moveTo>
                  <a:cubicBezTo>
                    <a:pt x="60" y="1"/>
                    <a:pt x="1" y="60"/>
                    <a:pt x="1" y="132"/>
                  </a:cubicBezTo>
                  <a:lnTo>
                    <a:pt x="1" y="2013"/>
                  </a:lnTo>
                  <a:cubicBezTo>
                    <a:pt x="1" y="2085"/>
                    <a:pt x="60" y="2144"/>
                    <a:pt x="132" y="2144"/>
                  </a:cubicBezTo>
                  <a:lnTo>
                    <a:pt x="6109" y="2144"/>
                  </a:lnTo>
                  <a:cubicBezTo>
                    <a:pt x="6180" y="2144"/>
                    <a:pt x="6240" y="2085"/>
                    <a:pt x="6240" y="2013"/>
                  </a:cubicBezTo>
                  <a:lnTo>
                    <a:pt x="6240" y="132"/>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7;p29">
              <a:extLst>
                <a:ext uri="{FF2B5EF4-FFF2-40B4-BE49-F238E27FC236}">
                  <a16:creationId xmlns:a16="http://schemas.microsoft.com/office/drawing/2014/main" id="{13FEB858-3D15-44F4-A848-DD6EDD8E6793}"/>
                </a:ext>
              </a:extLst>
            </p:cNvPr>
            <p:cNvSpPr/>
            <p:nvPr/>
          </p:nvSpPr>
          <p:spPr>
            <a:xfrm>
              <a:off x="3619576" y="1826949"/>
              <a:ext cx="208109" cy="71675"/>
            </a:xfrm>
            <a:custGeom>
              <a:avLst/>
              <a:gdLst/>
              <a:ahLst/>
              <a:cxnLst/>
              <a:rect l="l" t="t" r="r" b="b"/>
              <a:pathLst>
                <a:path w="6228" h="2145" extrusionOk="0">
                  <a:moveTo>
                    <a:pt x="120" y="1"/>
                  </a:moveTo>
                  <a:cubicBezTo>
                    <a:pt x="60" y="1"/>
                    <a:pt x="1" y="60"/>
                    <a:pt x="1" y="132"/>
                  </a:cubicBezTo>
                  <a:lnTo>
                    <a:pt x="1" y="2013"/>
                  </a:lnTo>
                  <a:cubicBezTo>
                    <a:pt x="1" y="2085"/>
                    <a:pt x="60" y="2144"/>
                    <a:pt x="120" y="2144"/>
                  </a:cubicBezTo>
                  <a:lnTo>
                    <a:pt x="6109" y="2144"/>
                  </a:lnTo>
                  <a:cubicBezTo>
                    <a:pt x="6180" y="2144"/>
                    <a:pt x="6228" y="2085"/>
                    <a:pt x="6228" y="2013"/>
                  </a:cubicBezTo>
                  <a:lnTo>
                    <a:pt x="6228" y="132"/>
                  </a:lnTo>
                  <a:cubicBezTo>
                    <a:pt x="6228" y="60"/>
                    <a:pt x="6180" y="1"/>
                    <a:pt x="6109" y="1"/>
                  </a:cubicBezTo>
                  <a:close/>
                </a:path>
              </a:pathLst>
            </a:custGeom>
            <a:solidFill>
              <a:srgbClr val="435B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8;p29">
              <a:extLst>
                <a:ext uri="{FF2B5EF4-FFF2-40B4-BE49-F238E27FC236}">
                  <a16:creationId xmlns:a16="http://schemas.microsoft.com/office/drawing/2014/main" id="{87E976F1-E9B0-4F3F-AE6C-673AA4428EA7}"/>
                </a:ext>
              </a:extLst>
            </p:cNvPr>
            <p:cNvSpPr/>
            <p:nvPr/>
          </p:nvSpPr>
          <p:spPr>
            <a:xfrm>
              <a:off x="2969120" y="2158760"/>
              <a:ext cx="208476" cy="71642"/>
            </a:xfrm>
            <a:custGeom>
              <a:avLst/>
              <a:gdLst/>
              <a:ahLst/>
              <a:cxnLst/>
              <a:rect l="l" t="t" r="r" b="b"/>
              <a:pathLst>
                <a:path w="6239" h="2144" extrusionOk="0">
                  <a:moveTo>
                    <a:pt x="131" y="1"/>
                  </a:moveTo>
                  <a:cubicBezTo>
                    <a:pt x="60" y="1"/>
                    <a:pt x="0" y="60"/>
                    <a:pt x="0" y="132"/>
                  </a:cubicBezTo>
                  <a:lnTo>
                    <a:pt x="0" y="2013"/>
                  </a:lnTo>
                  <a:cubicBezTo>
                    <a:pt x="0" y="2084"/>
                    <a:pt x="60" y="2144"/>
                    <a:pt x="131" y="2144"/>
                  </a:cubicBezTo>
                  <a:lnTo>
                    <a:pt x="6108" y="2144"/>
                  </a:lnTo>
                  <a:cubicBezTo>
                    <a:pt x="6179" y="2144"/>
                    <a:pt x="6239" y="2084"/>
                    <a:pt x="6239" y="2013"/>
                  </a:cubicBezTo>
                  <a:lnTo>
                    <a:pt x="6239" y="132"/>
                  </a:lnTo>
                  <a:cubicBezTo>
                    <a:pt x="6239" y="60"/>
                    <a:pt x="6179" y="1"/>
                    <a:pt x="6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9;p29">
              <a:extLst>
                <a:ext uri="{FF2B5EF4-FFF2-40B4-BE49-F238E27FC236}">
                  <a16:creationId xmlns:a16="http://schemas.microsoft.com/office/drawing/2014/main" id="{A3E2A322-FB87-4E6A-A20D-70D6D14B48D2}"/>
                </a:ext>
              </a:extLst>
            </p:cNvPr>
            <p:cNvSpPr/>
            <p:nvPr/>
          </p:nvSpPr>
          <p:spPr>
            <a:xfrm>
              <a:off x="3185916" y="2158760"/>
              <a:ext cx="208109" cy="71642"/>
            </a:xfrm>
            <a:custGeom>
              <a:avLst/>
              <a:gdLst/>
              <a:ahLst/>
              <a:cxnLst/>
              <a:rect l="l" t="t" r="r" b="b"/>
              <a:pathLst>
                <a:path w="6228" h="2144" extrusionOk="0">
                  <a:moveTo>
                    <a:pt x="132" y="1"/>
                  </a:moveTo>
                  <a:cubicBezTo>
                    <a:pt x="60" y="1"/>
                    <a:pt x="1" y="60"/>
                    <a:pt x="1" y="132"/>
                  </a:cubicBezTo>
                  <a:lnTo>
                    <a:pt x="1" y="2013"/>
                  </a:lnTo>
                  <a:cubicBezTo>
                    <a:pt x="1" y="2084"/>
                    <a:pt x="60" y="2144"/>
                    <a:pt x="132" y="2144"/>
                  </a:cubicBezTo>
                  <a:lnTo>
                    <a:pt x="6109" y="2144"/>
                  </a:lnTo>
                  <a:cubicBezTo>
                    <a:pt x="6180" y="2144"/>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0;p29">
              <a:extLst>
                <a:ext uri="{FF2B5EF4-FFF2-40B4-BE49-F238E27FC236}">
                  <a16:creationId xmlns:a16="http://schemas.microsoft.com/office/drawing/2014/main" id="{3590348A-C23D-45C0-927D-63B6BEDDA3F3}"/>
                </a:ext>
              </a:extLst>
            </p:cNvPr>
            <p:cNvSpPr/>
            <p:nvPr/>
          </p:nvSpPr>
          <p:spPr>
            <a:xfrm>
              <a:off x="3402746" y="2159161"/>
              <a:ext cx="208510" cy="71642"/>
            </a:xfrm>
            <a:custGeom>
              <a:avLst/>
              <a:gdLst/>
              <a:ahLst/>
              <a:cxnLst/>
              <a:rect l="l" t="t" r="r" b="b"/>
              <a:pathLst>
                <a:path w="6240" h="2144" extrusionOk="0">
                  <a:moveTo>
                    <a:pt x="132" y="1"/>
                  </a:moveTo>
                  <a:cubicBezTo>
                    <a:pt x="60" y="1"/>
                    <a:pt x="1" y="60"/>
                    <a:pt x="1" y="132"/>
                  </a:cubicBezTo>
                  <a:lnTo>
                    <a:pt x="1" y="2013"/>
                  </a:lnTo>
                  <a:cubicBezTo>
                    <a:pt x="1" y="2084"/>
                    <a:pt x="60" y="2144"/>
                    <a:pt x="132" y="2144"/>
                  </a:cubicBezTo>
                  <a:lnTo>
                    <a:pt x="6109" y="2144"/>
                  </a:lnTo>
                  <a:cubicBezTo>
                    <a:pt x="6180" y="2144"/>
                    <a:pt x="6240" y="2084"/>
                    <a:pt x="6240" y="2013"/>
                  </a:cubicBezTo>
                  <a:lnTo>
                    <a:pt x="6240" y="132"/>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1;p29">
              <a:extLst>
                <a:ext uri="{FF2B5EF4-FFF2-40B4-BE49-F238E27FC236}">
                  <a16:creationId xmlns:a16="http://schemas.microsoft.com/office/drawing/2014/main" id="{798F5E84-E9A5-4652-80A1-6A3DADFC30C5}"/>
                </a:ext>
              </a:extLst>
            </p:cNvPr>
            <p:cNvSpPr/>
            <p:nvPr/>
          </p:nvSpPr>
          <p:spPr>
            <a:xfrm>
              <a:off x="3619576" y="2159161"/>
              <a:ext cx="208109" cy="71642"/>
            </a:xfrm>
            <a:custGeom>
              <a:avLst/>
              <a:gdLst/>
              <a:ahLst/>
              <a:cxnLst/>
              <a:rect l="l" t="t" r="r" b="b"/>
              <a:pathLst>
                <a:path w="6228" h="2144" extrusionOk="0">
                  <a:moveTo>
                    <a:pt x="120" y="1"/>
                  </a:moveTo>
                  <a:cubicBezTo>
                    <a:pt x="60" y="1"/>
                    <a:pt x="1" y="60"/>
                    <a:pt x="1" y="132"/>
                  </a:cubicBezTo>
                  <a:lnTo>
                    <a:pt x="1" y="2013"/>
                  </a:lnTo>
                  <a:cubicBezTo>
                    <a:pt x="1" y="2084"/>
                    <a:pt x="60" y="2144"/>
                    <a:pt x="120" y="2144"/>
                  </a:cubicBezTo>
                  <a:lnTo>
                    <a:pt x="6109" y="2144"/>
                  </a:lnTo>
                  <a:cubicBezTo>
                    <a:pt x="6180" y="2144"/>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2;p29">
              <a:extLst>
                <a:ext uri="{FF2B5EF4-FFF2-40B4-BE49-F238E27FC236}">
                  <a16:creationId xmlns:a16="http://schemas.microsoft.com/office/drawing/2014/main" id="{22ADCDFB-9FBA-4519-AA46-BDBE8E8965A4}"/>
                </a:ext>
              </a:extLst>
            </p:cNvPr>
            <p:cNvSpPr/>
            <p:nvPr/>
          </p:nvSpPr>
          <p:spPr>
            <a:xfrm>
              <a:off x="2860488" y="2075624"/>
              <a:ext cx="208510" cy="71642"/>
            </a:xfrm>
            <a:custGeom>
              <a:avLst/>
              <a:gdLst/>
              <a:ahLst/>
              <a:cxnLst/>
              <a:rect l="l" t="t" r="r" b="b"/>
              <a:pathLst>
                <a:path w="6240" h="2144" extrusionOk="0">
                  <a:moveTo>
                    <a:pt x="132" y="0"/>
                  </a:moveTo>
                  <a:cubicBezTo>
                    <a:pt x="60" y="0"/>
                    <a:pt x="1" y="60"/>
                    <a:pt x="1" y="131"/>
                  </a:cubicBezTo>
                  <a:lnTo>
                    <a:pt x="1" y="2012"/>
                  </a:lnTo>
                  <a:cubicBezTo>
                    <a:pt x="1" y="2084"/>
                    <a:pt x="60" y="2143"/>
                    <a:pt x="132" y="2143"/>
                  </a:cubicBezTo>
                  <a:lnTo>
                    <a:pt x="6109" y="2143"/>
                  </a:lnTo>
                  <a:cubicBezTo>
                    <a:pt x="6180" y="2143"/>
                    <a:pt x="6239" y="2084"/>
                    <a:pt x="6239" y="2012"/>
                  </a:cubicBezTo>
                  <a:lnTo>
                    <a:pt x="6239" y="131"/>
                  </a:lnTo>
                  <a:cubicBezTo>
                    <a:pt x="6239" y="60"/>
                    <a:pt x="6180" y="0"/>
                    <a:pt x="6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3;p29">
              <a:extLst>
                <a:ext uri="{FF2B5EF4-FFF2-40B4-BE49-F238E27FC236}">
                  <a16:creationId xmlns:a16="http://schemas.microsoft.com/office/drawing/2014/main" id="{91909E59-9DE6-434C-9B52-6FDA6EABCC32}"/>
                </a:ext>
              </a:extLst>
            </p:cNvPr>
            <p:cNvSpPr/>
            <p:nvPr/>
          </p:nvSpPr>
          <p:spPr>
            <a:xfrm>
              <a:off x="3077719" y="2075624"/>
              <a:ext cx="208109" cy="71642"/>
            </a:xfrm>
            <a:custGeom>
              <a:avLst/>
              <a:gdLst/>
              <a:ahLst/>
              <a:cxnLst/>
              <a:rect l="l" t="t" r="r" b="b"/>
              <a:pathLst>
                <a:path w="6228" h="2144" extrusionOk="0">
                  <a:moveTo>
                    <a:pt x="119" y="0"/>
                  </a:moveTo>
                  <a:cubicBezTo>
                    <a:pt x="48" y="0"/>
                    <a:pt x="0" y="60"/>
                    <a:pt x="0" y="131"/>
                  </a:cubicBezTo>
                  <a:lnTo>
                    <a:pt x="0" y="2012"/>
                  </a:lnTo>
                  <a:cubicBezTo>
                    <a:pt x="0" y="2084"/>
                    <a:pt x="48" y="2143"/>
                    <a:pt x="119" y="2143"/>
                  </a:cubicBezTo>
                  <a:lnTo>
                    <a:pt x="6096" y="2143"/>
                  </a:lnTo>
                  <a:cubicBezTo>
                    <a:pt x="6168" y="2143"/>
                    <a:pt x="6227" y="2084"/>
                    <a:pt x="6227" y="2012"/>
                  </a:cubicBezTo>
                  <a:lnTo>
                    <a:pt x="6227" y="131"/>
                  </a:lnTo>
                  <a:cubicBezTo>
                    <a:pt x="6227" y="60"/>
                    <a:pt x="6168" y="0"/>
                    <a:pt x="6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4;p29">
              <a:extLst>
                <a:ext uri="{FF2B5EF4-FFF2-40B4-BE49-F238E27FC236}">
                  <a16:creationId xmlns:a16="http://schemas.microsoft.com/office/drawing/2014/main" id="{354BCD44-2C62-4824-8780-152E356F55D8}"/>
                </a:ext>
              </a:extLst>
            </p:cNvPr>
            <p:cNvSpPr/>
            <p:nvPr/>
          </p:nvSpPr>
          <p:spPr>
            <a:xfrm>
              <a:off x="3294148"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5;p29">
              <a:extLst>
                <a:ext uri="{FF2B5EF4-FFF2-40B4-BE49-F238E27FC236}">
                  <a16:creationId xmlns:a16="http://schemas.microsoft.com/office/drawing/2014/main" id="{346C8C5F-77BD-4016-9094-CB7413C5CAEA}"/>
                </a:ext>
              </a:extLst>
            </p:cNvPr>
            <p:cNvSpPr/>
            <p:nvPr/>
          </p:nvSpPr>
          <p:spPr>
            <a:xfrm>
              <a:off x="3510977"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76;p29">
              <a:extLst>
                <a:ext uri="{FF2B5EF4-FFF2-40B4-BE49-F238E27FC236}">
                  <a16:creationId xmlns:a16="http://schemas.microsoft.com/office/drawing/2014/main" id="{000761CF-7E91-4B7F-8B86-DED4435EF41D}"/>
                </a:ext>
              </a:extLst>
            </p:cNvPr>
            <p:cNvSpPr/>
            <p:nvPr/>
          </p:nvSpPr>
          <p:spPr>
            <a:xfrm>
              <a:off x="3727807" y="2076426"/>
              <a:ext cx="208510" cy="71241"/>
            </a:xfrm>
            <a:custGeom>
              <a:avLst/>
              <a:gdLst/>
              <a:ahLst/>
              <a:cxnLst/>
              <a:rect l="l" t="t" r="r" b="b"/>
              <a:pathLst>
                <a:path w="6240" h="2132" extrusionOk="0">
                  <a:moveTo>
                    <a:pt x="131" y="0"/>
                  </a:moveTo>
                  <a:cubicBezTo>
                    <a:pt x="60" y="0"/>
                    <a:pt x="0" y="48"/>
                    <a:pt x="0" y="119"/>
                  </a:cubicBezTo>
                  <a:lnTo>
                    <a:pt x="0" y="2000"/>
                  </a:lnTo>
                  <a:cubicBezTo>
                    <a:pt x="0" y="2072"/>
                    <a:pt x="60" y="2131"/>
                    <a:pt x="131" y="2131"/>
                  </a:cubicBezTo>
                  <a:lnTo>
                    <a:pt x="6108" y="2131"/>
                  </a:lnTo>
                  <a:cubicBezTo>
                    <a:pt x="6180" y="2131"/>
                    <a:pt x="6239" y="2072"/>
                    <a:pt x="6239" y="2000"/>
                  </a:cubicBezTo>
                  <a:lnTo>
                    <a:pt x="6239" y="119"/>
                  </a:lnTo>
                  <a:cubicBezTo>
                    <a:pt x="6239" y="48"/>
                    <a:pt x="6180" y="0"/>
                    <a:pt x="6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77;p29">
              <a:extLst>
                <a:ext uri="{FF2B5EF4-FFF2-40B4-BE49-F238E27FC236}">
                  <a16:creationId xmlns:a16="http://schemas.microsoft.com/office/drawing/2014/main" id="{551700E2-7943-4941-BFC2-94D6E6B07303}"/>
                </a:ext>
              </a:extLst>
            </p:cNvPr>
            <p:cNvSpPr/>
            <p:nvPr/>
          </p:nvSpPr>
          <p:spPr>
            <a:xfrm>
              <a:off x="2969120" y="1992855"/>
              <a:ext cx="208476" cy="71274"/>
            </a:xfrm>
            <a:custGeom>
              <a:avLst/>
              <a:gdLst/>
              <a:ahLst/>
              <a:cxnLst/>
              <a:rect l="l" t="t" r="r" b="b"/>
              <a:pathLst>
                <a:path w="6239" h="2133" extrusionOk="0">
                  <a:moveTo>
                    <a:pt x="131" y="1"/>
                  </a:moveTo>
                  <a:cubicBezTo>
                    <a:pt x="60" y="1"/>
                    <a:pt x="0" y="60"/>
                    <a:pt x="0" y="132"/>
                  </a:cubicBezTo>
                  <a:lnTo>
                    <a:pt x="0" y="2013"/>
                  </a:lnTo>
                  <a:cubicBezTo>
                    <a:pt x="0" y="2084"/>
                    <a:pt x="60" y="2132"/>
                    <a:pt x="131" y="2132"/>
                  </a:cubicBezTo>
                  <a:lnTo>
                    <a:pt x="6108" y="2132"/>
                  </a:lnTo>
                  <a:cubicBezTo>
                    <a:pt x="6179" y="2132"/>
                    <a:pt x="6239" y="2084"/>
                    <a:pt x="6239" y="2013"/>
                  </a:cubicBezTo>
                  <a:lnTo>
                    <a:pt x="6239" y="132"/>
                  </a:lnTo>
                  <a:cubicBezTo>
                    <a:pt x="6239" y="60"/>
                    <a:pt x="6179" y="1"/>
                    <a:pt x="6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78;p29">
              <a:extLst>
                <a:ext uri="{FF2B5EF4-FFF2-40B4-BE49-F238E27FC236}">
                  <a16:creationId xmlns:a16="http://schemas.microsoft.com/office/drawing/2014/main" id="{B4D11715-9B40-4752-97C2-52ADFE3876DD}"/>
                </a:ext>
              </a:extLst>
            </p:cNvPr>
            <p:cNvSpPr/>
            <p:nvPr/>
          </p:nvSpPr>
          <p:spPr>
            <a:xfrm>
              <a:off x="3185916" y="1992855"/>
              <a:ext cx="208109" cy="71274"/>
            </a:xfrm>
            <a:custGeom>
              <a:avLst/>
              <a:gdLst/>
              <a:ahLst/>
              <a:cxnLst/>
              <a:rect l="l" t="t" r="r" b="b"/>
              <a:pathLst>
                <a:path w="6228" h="2133" extrusionOk="0">
                  <a:moveTo>
                    <a:pt x="132" y="1"/>
                  </a:moveTo>
                  <a:cubicBezTo>
                    <a:pt x="60" y="1"/>
                    <a:pt x="1" y="60"/>
                    <a:pt x="1" y="132"/>
                  </a:cubicBezTo>
                  <a:lnTo>
                    <a:pt x="1" y="2013"/>
                  </a:lnTo>
                  <a:cubicBezTo>
                    <a:pt x="1" y="2084"/>
                    <a:pt x="60" y="2132"/>
                    <a:pt x="132" y="2132"/>
                  </a:cubicBezTo>
                  <a:lnTo>
                    <a:pt x="6109" y="2132"/>
                  </a:lnTo>
                  <a:cubicBezTo>
                    <a:pt x="6180" y="2132"/>
                    <a:pt x="6228" y="2084"/>
                    <a:pt x="6228" y="2013"/>
                  </a:cubicBezTo>
                  <a:lnTo>
                    <a:pt x="6228" y="132"/>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79;p29">
              <a:extLst>
                <a:ext uri="{FF2B5EF4-FFF2-40B4-BE49-F238E27FC236}">
                  <a16:creationId xmlns:a16="http://schemas.microsoft.com/office/drawing/2014/main" id="{D63D7CAA-14DD-48A3-A378-AA93B0FBE8F5}"/>
                </a:ext>
              </a:extLst>
            </p:cNvPr>
            <p:cNvSpPr/>
            <p:nvPr/>
          </p:nvSpPr>
          <p:spPr>
            <a:xfrm>
              <a:off x="3402746" y="1993256"/>
              <a:ext cx="208510" cy="71241"/>
            </a:xfrm>
            <a:custGeom>
              <a:avLst/>
              <a:gdLst/>
              <a:ahLst/>
              <a:cxnLst/>
              <a:rect l="l" t="t" r="r" b="b"/>
              <a:pathLst>
                <a:path w="6240" h="2132" extrusionOk="0">
                  <a:moveTo>
                    <a:pt x="132" y="1"/>
                  </a:moveTo>
                  <a:cubicBezTo>
                    <a:pt x="60" y="1"/>
                    <a:pt x="1" y="60"/>
                    <a:pt x="1" y="120"/>
                  </a:cubicBezTo>
                  <a:lnTo>
                    <a:pt x="1" y="2013"/>
                  </a:lnTo>
                  <a:cubicBezTo>
                    <a:pt x="1" y="2084"/>
                    <a:pt x="60" y="2132"/>
                    <a:pt x="132" y="2132"/>
                  </a:cubicBezTo>
                  <a:lnTo>
                    <a:pt x="6109" y="2132"/>
                  </a:lnTo>
                  <a:cubicBezTo>
                    <a:pt x="6180" y="2132"/>
                    <a:pt x="6240" y="2084"/>
                    <a:pt x="6240" y="2013"/>
                  </a:cubicBezTo>
                  <a:lnTo>
                    <a:pt x="6240" y="120"/>
                  </a:lnTo>
                  <a:cubicBezTo>
                    <a:pt x="6240"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0;p29">
              <a:extLst>
                <a:ext uri="{FF2B5EF4-FFF2-40B4-BE49-F238E27FC236}">
                  <a16:creationId xmlns:a16="http://schemas.microsoft.com/office/drawing/2014/main" id="{CEC030FE-DF08-46DA-B52D-C3CD852DCB8B}"/>
                </a:ext>
              </a:extLst>
            </p:cNvPr>
            <p:cNvSpPr/>
            <p:nvPr/>
          </p:nvSpPr>
          <p:spPr>
            <a:xfrm>
              <a:off x="3619576" y="1993256"/>
              <a:ext cx="208109" cy="71241"/>
            </a:xfrm>
            <a:custGeom>
              <a:avLst/>
              <a:gdLst/>
              <a:ahLst/>
              <a:cxnLst/>
              <a:rect l="l" t="t" r="r" b="b"/>
              <a:pathLst>
                <a:path w="6228" h="2132" extrusionOk="0">
                  <a:moveTo>
                    <a:pt x="120" y="1"/>
                  </a:moveTo>
                  <a:cubicBezTo>
                    <a:pt x="60" y="1"/>
                    <a:pt x="1" y="60"/>
                    <a:pt x="1" y="120"/>
                  </a:cubicBezTo>
                  <a:lnTo>
                    <a:pt x="1" y="2013"/>
                  </a:lnTo>
                  <a:cubicBezTo>
                    <a:pt x="1" y="2084"/>
                    <a:pt x="60" y="2132"/>
                    <a:pt x="120" y="2132"/>
                  </a:cubicBezTo>
                  <a:lnTo>
                    <a:pt x="6109" y="2132"/>
                  </a:lnTo>
                  <a:cubicBezTo>
                    <a:pt x="6180" y="2132"/>
                    <a:pt x="6228" y="2084"/>
                    <a:pt x="6228" y="2013"/>
                  </a:cubicBezTo>
                  <a:lnTo>
                    <a:pt x="6228" y="120"/>
                  </a:lnTo>
                  <a:cubicBezTo>
                    <a:pt x="6228" y="60"/>
                    <a:pt x="6180" y="1"/>
                    <a:pt x="6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1;p29">
              <a:extLst>
                <a:ext uri="{FF2B5EF4-FFF2-40B4-BE49-F238E27FC236}">
                  <a16:creationId xmlns:a16="http://schemas.microsoft.com/office/drawing/2014/main" id="{30DB21E0-8ABA-4DD4-82F6-9C3E451FC5D6}"/>
                </a:ext>
              </a:extLst>
            </p:cNvPr>
            <p:cNvSpPr/>
            <p:nvPr/>
          </p:nvSpPr>
          <p:spPr>
            <a:xfrm>
              <a:off x="3015667" y="1970199"/>
              <a:ext cx="219637" cy="262809"/>
            </a:xfrm>
            <a:custGeom>
              <a:avLst/>
              <a:gdLst/>
              <a:ahLst/>
              <a:cxnLst/>
              <a:rect l="l" t="t" r="r" b="b"/>
              <a:pathLst>
                <a:path w="6573" h="7865" extrusionOk="0">
                  <a:moveTo>
                    <a:pt x="3108" y="0"/>
                  </a:moveTo>
                  <a:cubicBezTo>
                    <a:pt x="3060" y="1096"/>
                    <a:pt x="1738" y="2155"/>
                    <a:pt x="1846" y="3251"/>
                  </a:cubicBezTo>
                  <a:cubicBezTo>
                    <a:pt x="1619" y="2989"/>
                    <a:pt x="1607" y="2572"/>
                    <a:pt x="1429" y="2274"/>
                  </a:cubicBezTo>
                  <a:cubicBezTo>
                    <a:pt x="953" y="3131"/>
                    <a:pt x="619" y="4251"/>
                    <a:pt x="1226" y="5072"/>
                  </a:cubicBezTo>
                  <a:cubicBezTo>
                    <a:pt x="881" y="4929"/>
                    <a:pt x="417" y="4715"/>
                    <a:pt x="262" y="4417"/>
                  </a:cubicBezTo>
                  <a:cubicBezTo>
                    <a:pt x="0" y="4763"/>
                    <a:pt x="143" y="6096"/>
                    <a:pt x="226" y="6346"/>
                  </a:cubicBezTo>
                  <a:cubicBezTo>
                    <a:pt x="405" y="6882"/>
                    <a:pt x="786" y="7311"/>
                    <a:pt x="1286" y="7561"/>
                  </a:cubicBezTo>
                  <a:cubicBezTo>
                    <a:pt x="1655" y="7739"/>
                    <a:pt x="2060" y="7834"/>
                    <a:pt x="2477" y="7846"/>
                  </a:cubicBezTo>
                  <a:cubicBezTo>
                    <a:pt x="2688" y="7854"/>
                    <a:pt x="2919" y="7864"/>
                    <a:pt x="3155" y="7864"/>
                  </a:cubicBezTo>
                  <a:cubicBezTo>
                    <a:pt x="3610" y="7864"/>
                    <a:pt x="4085" y="7829"/>
                    <a:pt x="4477" y="7680"/>
                  </a:cubicBezTo>
                  <a:cubicBezTo>
                    <a:pt x="6215" y="7061"/>
                    <a:pt x="6572" y="4679"/>
                    <a:pt x="6382" y="3941"/>
                  </a:cubicBezTo>
                  <a:lnTo>
                    <a:pt x="6382" y="3941"/>
                  </a:lnTo>
                  <a:cubicBezTo>
                    <a:pt x="6185" y="4161"/>
                    <a:pt x="5321" y="5015"/>
                    <a:pt x="4979" y="5015"/>
                  </a:cubicBezTo>
                  <a:cubicBezTo>
                    <a:pt x="4970" y="5015"/>
                    <a:pt x="4961" y="5014"/>
                    <a:pt x="4953" y="5013"/>
                  </a:cubicBezTo>
                  <a:cubicBezTo>
                    <a:pt x="5310" y="4775"/>
                    <a:pt x="5417" y="3453"/>
                    <a:pt x="5024" y="2631"/>
                  </a:cubicBezTo>
                  <a:lnTo>
                    <a:pt x="5024" y="2631"/>
                  </a:lnTo>
                  <a:cubicBezTo>
                    <a:pt x="4905" y="2893"/>
                    <a:pt x="5013" y="3893"/>
                    <a:pt x="4703" y="3989"/>
                  </a:cubicBezTo>
                  <a:cubicBezTo>
                    <a:pt x="4774" y="2810"/>
                    <a:pt x="4060" y="1869"/>
                    <a:pt x="3917" y="1453"/>
                  </a:cubicBezTo>
                  <a:cubicBezTo>
                    <a:pt x="3751" y="1643"/>
                    <a:pt x="3762" y="1965"/>
                    <a:pt x="3762" y="2191"/>
                  </a:cubicBezTo>
                  <a:cubicBezTo>
                    <a:pt x="3631" y="1227"/>
                    <a:pt x="3536" y="905"/>
                    <a:pt x="3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2;p29">
              <a:extLst>
                <a:ext uri="{FF2B5EF4-FFF2-40B4-BE49-F238E27FC236}">
                  <a16:creationId xmlns:a16="http://schemas.microsoft.com/office/drawing/2014/main" id="{2ACBA159-1D2D-4144-9726-55E408DFCF2C}"/>
                </a:ext>
              </a:extLst>
            </p:cNvPr>
            <p:cNvSpPr/>
            <p:nvPr/>
          </p:nvSpPr>
          <p:spPr>
            <a:xfrm>
              <a:off x="3059407" y="2096308"/>
              <a:ext cx="121397" cy="137302"/>
            </a:xfrm>
            <a:custGeom>
              <a:avLst/>
              <a:gdLst/>
              <a:ahLst/>
              <a:cxnLst/>
              <a:rect l="l" t="t" r="r" b="b"/>
              <a:pathLst>
                <a:path w="3633" h="4109" extrusionOk="0">
                  <a:moveTo>
                    <a:pt x="1989" y="0"/>
                  </a:moveTo>
                  <a:lnTo>
                    <a:pt x="1989" y="0"/>
                  </a:lnTo>
                  <a:cubicBezTo>
                    <a:pt x="1584" y="560"/>
                    <a:pt x="1418" y="1251"/>
                    <a:pt x="1501" y="1929"/>
                  </a:cubicBezTo>
                  <a:cubicBezTo>
                    <a:pt x="1239" y="1774"/>
                    <a:pt x="1048" y="1513"/>
                    <a:pt x="977" y="1215"/>
                  </a:cubicBezTo>
                  <a:cubicBezTo>
                    <a:pt x="846" y="1536"/>
                    <a:pt x="775" y="1894"/>
                    <a:pt x="787" y="2239"/>
                  </a:cubicBezTo>
                  <a:cubicBezTo>
                    <a:pt x="775" y="2501"/>
                    <a:pt x="882" y="2739"/>
                    <a:pt x="1072" y="2906"/>
                  </a:cubicBezTo>
                  <a:cubicBezTo>
                    <a:pt x="656" y="2846"/>
                    <a:pt x="310" y="2548"/>
                    <a:pt x="191" y="2144"/>
                  </a:cubicBezTo>
                  <a:lnTo>
                    <a:pt x="191" y="2144"/>
                  </a:lnTo>
                  <a:cubicBezTo>
                    <a:pt x="1" y="2596"/>
                    <a:pt x="286" y="3346"/>
                    <a:pt x="703" y="3656"/>
                  </a:cubicBezTo>
                  <a:cubicBezTo>
                    <a:pt x="1107" y="3957"/>
                    <a:pt x="1526" y="4108"/>
                    <a:pt x="1952" y="4108"/>
                  </a:cubicBezTo>
                  <a:cubicBezTo>
                    <a:pt x="2268" y="4108"/>
                    <a:pt x="2587" y="4025"/>
                    <a:pt x="2906" y="3858"/>
                  </a:cubicBezTo>
                  <a:cubicBezTo>
                    <a:pt x="3632" y="3489"/>
                    <a:pt x="3596" y="2453"/>
                    <a:pt x="3632" y="2239"/>
                  </a:cubicBezTo>
                  <a:lnTo>
                    <a:pt x="3632" y="2239"/>
                  </a:lnTo>
                  <a:cubicBezTo>
                    <a:pt x="3492" y="2433"/>
                    <a:pt x="3216" y="2627"/>
                    <a:pt x="2962" y="2627"/>
                  </a:cubicBezTo>
                  <a:cubicBezTo>
                    <a:pt x="2935" y="2627"/>
                    <a:pt x="2908" y="2624"/>
                    <a:pt x="2882" y="2620"/>
                  </a:cubicBezTo>
                  <a:cubicBezTo>
                    <a:pt x="3192" y="2334"/>
                    <a:pt x="3239" y="1822"/>
                    <a:pt x="3275" y="1429"/>
                  </a:cubicBezTo>
                  <a:lnTo>
                    <a:pt x="3275" y="1429"/>
                  </a:lnTo>
                  <a:cubicBezTo>
                    <a:pt x="3049" y="1560"/>
                    <a:pt x="2894" y="1941"/>
                    <a:pt x="2453" y="2048"/>
                  </a:cubicBezTo>
                  <a:cubicBezTo>
                    <a:pt x="1977" y="1489"/>
                    <a:pt x="1989" y="262"/>
                    <a:pt x="19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3;p29">
              <a:extLst>
                <a:ext uri="{FF2B5EF4-FFF2-40B4-BE49-F238E27FC236}">
                  <a16:creationId xmlns:a16="http://schemas.microsoft.com/office/drawing/2014/main" id="{E97FABA2-1865-4AC7-8570-6CF9ABEB767F}"/>
                </a:ext>
              </a:extLst>
            </p:cNvPr>
            <p:cNvSpPr/>
            <p:nvPr/>
          </p:nvSpPr>
          <p:spPr>
            <a:xfrm>
              <a:off x="3545996" y="1605775"/>
              <a:ext cx="463900" cy="463900"/>
            </a:xfrm>
            <a:custGeom>
              <a:avLst/>
              <a:gdLst/>
              <a:ahLst/>
              <a:cxnLst/>
              <a:rect l="l" t="t" r="r" b="b"/>
              <a:pathLst>
                <a:path w="13883" h="13883" extrusionOk="0">
                  <a:moveTo>
                    <a:pt x="6941" y="0"/>
                  </a:moveTo>
                  <a:cubicBezTo>
                    <a:pt x="3108" y="0"/>
                    <a:pt x="0" y="3108"/>
                    <a:pt x="0" y="6941"/>
                  </a:cubicBezTo>
                  <a:cubicBezTo>
                    <a:pt x="0" y="10775"/>
                    <a:pt x="3108" y="13883"/>
                    <a:pt x="6941" y="13883"/>
                  </a:cubicBezTo>
                  <a:cubicBezTo>
                    <a:pt x="10775" y="13883"/>
                    <a:pt x="13883" y="10775"/>
                    <a:pt x="13883" y="6941"/>
                  </a:cubicBezTo>
                  <a:cubicBezTo>
                    <a:pt x="13883" y="3108"/>
                    <a:pt x="10775" y="0"/>
                    <a:pt x="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4;p29">
              <a:extLst>
                <a:ext uri="{FF2B5EF4-FFF2-40B4-BE49-F238E27FC236}">
                  <a16:creationId xmlns:a16="http://schemas.microsoft.com/office/drawing/2014/main" id="{1F50697F-0A80-4A15-A1B2-79839F501974}"/>
                </a:ext>
              </a:extLst>
            </p:cNvPr>
            <p:cNvSpPr/>
            <p:nvPr/>
          </p:nvSpPr>
          <p:spPr>
            <a:xfrm>
              <a:off x="3569053" y="1644069"/>
              <a:ext cx="402651" cy="387414"/>
            </a:xfrm>
            <a:custGeom>
              <a:avLst/>
              <a:gdLst/>
              <a:ahLst/>
              <a:cxnLst/>
              <a:rect l="l" t="t" r="r" b="b"/>
              <a:pathLst>
                <a:path w="12050" h="11594" extrusionOk="0">
                  <a:moveTo>
                    <a:pt x="6267" y="0"/>
                  </a:moveTo>
                  <a:cubicBezTo>
                    <a:pt x="4754" y="0"/>
                    <a:pt x="3265" y="591"/>
                    <a:pt x="2156" y="1700"/>
                  </a:cubicBezTo>
                  <a:cubicBezTo>
                    <a:pt x="501" y="3355"/>
                    <a:pt x="1" y="5843"/>
                    <a:pt x="894" y="8010"/>
                  </a:cubicBezTo>
                  <a:cubicBezTo>
                    <a:pt x="1787" y="10177"/>
                    <a:pt x="3906" y="11594"/>
                    <a:pt x="6251" y="11594"/>
                  </a:cubicBezTo>
                  <a:cubicBezTo>
                    <a:pt x="9442" y="11594"/>
                    <a:pt x="12050" y="8998"/>
                    <a:pt x="12050" y="5795"/>
                  </a:cubicBezTo>
                  <a:cubicBezTo>
                    <a:pt x="12050" y="3450"/>
                    <a:pt x="10645" y="1342"/>
                    <a:pt x="8478" y="438"/>
                  </a:cubicBezTo>
                  <a:cubicBezTo>
                    <a:pt x="7763" y="143"/>
                    <a:pt x="7012" y="0"/>
                    <a:pt x="62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5;p29">
              <a:extLst>
                <a:ext uri="{FF2B5EF4-FFF2-40B4-BE49-F238E27FC236}">
                  <a16:creationId xmlns:a16="http://schemas.microsoft.com/office/drawing/2014/main" id="{56AB247C-7C55-43D5-8715-9DEF3FA5594A}"/>
                </a:ext>
              </a:extLst>
            </p:cNvPr>
            <p:cNvSpPr/>
            <p:nvPr/>
          </p:nvSpPr>
          <p:spPr>
            <a:xfrm>
              <a:off x="3625558" y="1815421"/>
              <a:ext cx="307953" cy="222043"/>
            </a:xfrm>
            <a:custGeom>
              <a:avLst/>
              <a:gdLst/>
              <a:ahLst/>
              <a:cxnLst/>
              <a:rect l="l" t="t" r="r" b="b"/>
              <a:pathLst>
                <a:path w="9216" h="6645" extrusionOk="0">
                  <a:moveTo>
                    <a:pt x="5906" y="1"/>
                  </a:moveTo>
                  <a:lnTo>
                    <a:pt x="2786" y="36"/>
                  </a:lnTo>
                  <a:cubicBezTo>
                    <a:pt x="2786" y="36"/>
                    <a:pt x="1131" y="1263"/>
                    <a:pt x="774" y="1739"/>
                  </a:cubicBezTo>
                  <a:cubicBezTo>
                    <a:pt x="0" y="2787"/>
                    <a:pt x="1060" y="6644"/>
                    <a:pt x="1060" y="6644"/>
                  </a:cubicBezTo>
                  <a:lnTo>
                    <a:pt x="8228" y="6644"/>
                  </a:lnTo>
                  <a:cubicBezTo>
                    <a:pt x="8228" y="6644"/>
                    <a:pt x="9216" y="2370"/>
                    <a:pt x="8097" y="1251"/>
                  </a:cubicBezTo>
                  <a:cubicBezTo>
                    <a:pt x="7751" y="906"/>
                    <a:pt x="5906" y="1"/>
                    <a:pt x="5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6;p29">
              <a:extLst>
                <a:ext uri="{FF2B5EF4-FFF2-40B4-BE49-F238E27FC236}">
                  <a16:creationId xmlns:a16="http://schemas.microsoft.com/office/drawing/2014/main" id="{BA0E4EF4-39D0-4F41-9E2A-460ED41EB13A}"/>
                </a:ext>
              </a:extLst>
            </p:cNvPr>
            <p:cNvSpPr/>
            <p:nvPr/>
          </p:nvSpPr>
          <p:spPr>
            <a:xfrm>
              <a:off x="3682831" y="1652155"/>
              <a:ext cx="169514" cy="224983"/>
            </a:xfrm>
            <a:custGeom>
              <a:avLst/>
              <a:gdLst/>
              <a:ahLst/>
              <a:cxnLst/>
              <a:rect l="l" t="t" r="r" b="b"/>
              <a:pathLst>
                <a:path w="5073" h="6733" extrusionOk="0">
                  <a:moveTo>
                    <a:pt x="2522" y="0"/>
                  </a:moveTo>
                  <a:cubicBezTo>
                    <a:pt x="2461" y="0"/>
                    <a:pt x="2398" y="2"/>
                    <a:pt x="2334" y="5"/>
                  </a:cubicBezTo>
                  <a:cubicBezTo>
                    <a:pt x="1632" y="41"/>
                    <a:pt x="1108" y="493"/>
                    <a:pt x="715" y="1053"/>
                  </a:cubicBezTo>
                  <a:cubicBezTo>
                    <a:pt x="132" y="1910"/>
                    <a:pt x="1" y="3017"/>
                    <a:pt x="382" y="3994"/>
                  </a:cubicBezTo>
                  <a:cubicBezTo>
                    <a:pt x="632" y="4660"/>
                    <a:pt x="1001" y="5399"/>
                    <a:pt x="1489" y="5851"/>
                  </a:cubicBezTo>
                  <a:cubicBezTo>
                    <a:pt x="1668" y="6113"/>
                    <a:pt x="2596" y="6732"/>
                    <a:pt x="2596" y="6732"/>
                  </a:cubicBezTo>
                  <a:cubicBezTo>
                    <a:pt x="2596" y="6732"/>
                    <a:pt x="2601" y="6733"/>
                    <a:pt x="2611" y="6733"/>
                  </a:cubicBezTo>
                  <a:cubicBezTo>
                    <a:pt x="2691" y="6733"/>
                    <a:pt x="3111" y="6685"/>
                    <a:pt x="3930" y="5792"/>
                  </a:cubicBezTo>
                  <a:cubicBezTo>
                    <a:pt x="4847" y="4779"/>
                    <a:pt x="5073" y="3077"/>
                    <a:pt x="5037" y="2493"/>
                  </a:cubicBezTo>
                  <a:cubicBezTo>
                    <a:pt x="5002" y="1927"/>
                    <a:pt x="4608" y="0"/>
                    <a:pt x="2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7;p29">
              <a:extLst>
                <a:ext uri="{FF2B5EF4-FFF2-40B4-BE49-F238E27FC236}">
                  <a16:creationId xmlns:a16="http://schemas.microsoft.com/office/drawing/2014/main" id="{2E29A221-246C-42F7-85D1-D0DE9B0C91E8}"/>
                </a:ext>
              </a:extLst>
            </p:cNvPr>
            <p:cNvSpPr/>
            <p:nvPr/>
          </p:nvSpPr>
          <p:spPr>
            <a:xfrm>
              <a:off x="3698770" y="1698836"/>
              <a:ext cx="140443" cy="174694"/>
            </a:xfrm>
            <a:custGeom>
              <a:avLst/>
              <a:gdLst/>
              <a:ahLst/>
              <a:cxnLst/>
              <a:rect l="l" t="t" r="r" b="b"/>
              <a:pathLst>
                <a:path w="4203" h="5228" extrusionOk="0">
                  <a:moveTo>
                    <a:pt x="1938" y="1"/>
                  </a:moveTo>
                  <a:cubicBezTo>
                    <a:pt x="1927" y="1"/>
                    <a:pt x="1916" y="1"/>
                    <a:pt x="1905" y="1"/>
                  </a:cubicBezTo>
                  <a:cubicBezTo>
                    <a:pt x="583" y="13"/>
                    <a:pt x="0" y="1966"/>
                    <a:pt x="0" y="1966"/>
                  </a:cubicBezTo>
                  <a:cubicBezTo>
                    <a:pt x="0" y="1966"/>
                    <a:pt x="274" y="3716"/>
                    <a:pt x="1226" y="4525"/>
                  </a:cubicBezTo>
                  <a:cubicBezTo>
                    <a:pt x="1369" y="4728"/>
                    <a:pt x="2107" y="5228"/>
                    <a:pt x="2107" y="5228"/>
                  </a:cubicBezTo>
                  <a:cubicBezTo>
                    <a:pt x="2107" y="5228"/>
                    <a:pt x="2429" y="5109"/>
                    <a:pt x="3167" y="4466"/>
                  </a:cubicBezTo>
                  <a:cubicBezTo>
                    <a:pt x="3989" y="3763"/>
                    <a:pt x="4203" y="2323"/>
                    <a:pt x="4167" y="1858"/>
                  </a:cubicBezTo>
                  <a:cubicBezTo>
                    <a:pt x="4144" y="1398"/>
                    <a:pt x="3230" y="1"/>
                    <a:pt x="19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8;p29">
              <a:extLst>
                <a:ext uri="{FF2B5EF4-FFF2-40B4-BE49-F238E27FC236}">
                  <a16:creationId xmlns:a16="http://schemas.microsoft.com/office/drawing/2014/main" id="{4F23ED20-66A1-444E-ACA7-BA59065872C1}"/>
                </a:ext>
              </a:extLst>
            </p:cNvPr>
            <p:cNvSpPr/>
            <p:nvPr/>
          </p:nvSpPr>
          <p:spPr>
            <a:xfrm>
              <a:off x="3717449" y="1778063"/>
              <a:ext cx="103085" cy="109935"/>
            </a:xfrm>
            <a:custGeom>
              <a:avLst/>
              <a:gdLst/>
              <a:ahLst/>
              <a:cxnLst/>
              <a:rect l="l" t="t" r="r" b="b"/>
              <a:pathLst>
                <a:path w="3085" h="3290" extrusionOk="0">
                  <a:moveTo>
                    <a:pt x="1532" y="1"/>
                  </a:moveTo>
                  <a:cubicBezTo>
                    <a:pt x="1135" y="1"/>
                    <a:pt x="732" y="102"/>
                    <a:pt x="763" y="321"/>
                  </a:cubicBezTo>
                  <a:cubicBezTo>
                    <a:pt x="822" y="714"/>
                    <a:pt x="810" y="1392"/>
                    <a:pt x="596" y="1476"/>
                  </a:cubicBezTo>
                  <a:cubicBezTo>
                    <a:pt x="529" y="1504"/>
                    <a:pt x="440" y="1513"/>
                    <a:pt x="352" y="1513"/>
                  </a:cubicBezTo>
                  <a:cubicBezTo>
                    <a:pt x="175" y="1513"/>
                    <a:pt x="1" y="1476"/>
                    <a:pt x="1" y="1476"/>
                  </a:cubicBezTo>
                  <a:lnTo>
                    <a:pt x="1" y="1476"/>
                  </a:lnTo>
                  <a:cubicBezTo>
                    <a:pt x="1" y="1476"/>
                    <a:pt x="1105" y="3290"/>
                    <a:pt x="1614" y="3290"/>
                  </a:cubicBezTo>
                  <a:cubicBezTo>
                    <a:pt x="1629" y="3290"/>
                    <a:pt x="1642" y="3288"/>
                    <a:pt x="1656" y="3286"/>
                  </a:cubicBezTo>
                  <a:cubicBezTo>
                    <a:pt x="2132" y="3190"/>
                    <a:pt x="3084" y="1583"/>
                    <a:pt x="3084" y="1583"/>
                  </a:cubicBezTo>
                  <a:cubicBezTo>
                    <a:pt x="2822" y="1535"/>
                    <a:pt x="2572" y="1476"/>
                    <a:pt x="2334" y="1392"/>
                  </a:cubicBezTo>
                  <a:cubicBezTo>
                    <a:pt x="2180" y="1309"/>
                    <a:pt x="2263" y="607"/>
                    <a:pt x="2275" y="261"/>
                  </a:cubicBezTo>
                  <a:cubicBezTo>
                    <a:pt x="2286" y="93"/>
                    <a:pt x="1912" y="1"/>
                    <a:pt x="1532" y="1"/>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9;p29">
              <a:extLst>
                <a:ext uri="{FF2B5EF4-FFF2-40B4-BE49-F238E27FC236}">
                  <a16:creationId xmlns:a16="http://schemas.microsoft.com/office/drawing/2014/main" id="{D17D4357-A84F-488B-A59D-A5276B8F4768}"/>
                </a:ext>
              </a:extLst>
            </p:cNvPr>
            <p:cNvSpPr/>
            <p:nvPr/>
          </p:nvSpPr>
          <p:spPr>
            <a:xfrm>
              <a:off x="3717449" y="1826582"/>
              <a:ext cx="102684" cy="61417"/>
            </a:xfrm>
            <a:custGeom>
              <a:avLst/>
              <a:gdLst/>
              <a:ahLst/>
              <a:cxnLst/>
              <a:rect l="l" t="t" r="r" b="b"/>
              <a:pathLst>
                <a:path w="3073" h="1838" extrusionOk="0">
                  <a:moveTo>
                    <a:pt x="2477" y="0"/>
                  </a:moveTo>
                  <a:cubicBezTo>
                    <a:pt x="2389" y="367"/>
                    <a:pt x="1948" y="679"/>
                    <a:pt x="1491" y="679"/>
                  </a:cubicBezTo>
                  <a:cubicBezTo>
                    <a:pt x="1146" y="679"/>
                    <a:pt x="792" y="501"/>
                    <a:pt x="572" y="36"/>
                  </a:cubicBezTo>
                  <a:cubicBezTo>
                    <a:pt x="477" y="54"/>
                    <a:pt x="382" y="63"/>
                    <a:pt x="286" y="63"/>
                  </a:cubicBezTo>
                  <a:cubicBezTo>
                    <a:pt x="191" y="63"/>
                    <a:pt x="96" y="54"/>
                    <a:pt x="1" y="36"/>
                  </a:cubicBezTo>
                  <a:lnTo>
                    <a:pt x="1" y="36"/>
                  </a:lnTo>
                  <a:cubicBezTo>
                    <a:pt x="1" y="36"/>
                    <a:pt x="1105" y="1838"/>
                    <a:pt x="1603" y="1838"/>
                  </a:cubicBezTo>
                  <a:cubicBezTo>
                    <a:pt x="1617" y="1838"/>
                    <a:pt x="1631" y="1837"/>
                    <a:pt x="1644" y="1834"/>
                  </a:cubicBezTo>
                  <a:cubicBezTo>
                    <a:pt x="2120" y="1738"/>
                    <a:pt x="3072" y="143"/>
                    <a:pt x="3072" y="143"/>
                  </a:cubicBezTo>
                  <a:cubicBezTo>
                    <a:pt x="3072" y="143"/>
                    <a:pt x="2703" y="60"/>
                    <a:pt x="2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0;p29">
              <a:extLst>
                <a:ext uri="{FF2B5EF4-FFF2-40B4-BE49-F238E27FC236}">
                  <a16:creationId xmlns:a16="http://schemas.microsoft.com/office/drawing/2014/main" id="{15A17E24-EB1D-45FF-9C90-A4E8A31662C5}"/>
                </a:ext>
              </a:extLst>
            </p:cNvPr>
            <p:cNvSpPr/>
            <p:nvPr/>
          </p:nvSpPr>
          <p:spPr>
            <a:xfrm>
              <a:off x="3741909" y="1778364"/>
              <a:ext cx="51760" cy="51092"/>
            </a:xfrm>
            <a:custGeom>
              <a:avLst/>
              <a:gdLst/>
              <a:ahLst/>
              <a:cxnLst/>
              <a:rect l="l" t="t" r="r" b="b"/>
              <a:pathLst>
                <a:path w="1549" h="1529" extrusionOk="0">
                  <a:moveTo>
                    <a:pt x="778" y="1"/>
                  </a:moveTo>
                  <a:cubicBezTo>
                    <a:pt x="388" y="1"/>
                    <a:pt x="1" y="96"/>
                    <a:pt x="31" y="312"/>
                  </a:cubicBezTo>
                  <a:cubicBezTo>
                    <a:pt x="90" y="621"/>
                    <a:pt x="78" y="943"/>
                    <a:pt x="7" y="1253"/>
                  </a:cubicBezTo>
                  <a:cubicBezTo>
                    <a:pt x="247" y="1436"/>
                    <a:pt x="532" y="1529"/>
                    <a:pt x="817" y="1529"/>
                  </a:cubicBezTo>
                  <a:cubicBezTo>
                    <a:pt x="1068" y="1529"/>
                    <a:pt x="1320" y="1457"/>
                    <a:pt x="1543" y="1312"/>
                  </a:cubicBezTo>
                  <a:cubicBezTo>
                    <a:pt x="1459" y="1098"/>
                    <a:pt x="1519" y="550"/>
                    <a:pt x="1543" y="252"/>
                  </a:cubicBezTo>
                  <a:cubicBezTo>
                    <a:pt x="1549" y="93"/>
                    <a:pt x="1162" y="1"/>
                    <a:pt x="778" y="1"/>
                  </a:cubicBezTo>
                  <a:close/>
                </a:path>
              </a:pathLst>
            </a:custGeom>
            <a:solidFill>
              <a:srgbClr val="E8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1;p29">
              <a:extLst>
                <a:ext uri="{FF2B5EF4-FFF2-40B4-BE49-F238E27FC236}">
                  <a16:creationId xmlns:a16="http://schemas.microsoft.com/office/drawing/2014/main" id="{E15F92B8-15AD-4272-B16A-DF9F2AB8DB46}"/>
                </a:ext>
              </a:extLst>
            </p:cNvPr>
            <p:cNvSpPr/>
            <p:nvPr/>
          </p:nvSpPr>
          <p:spPr>
            <a:xfrm>
              <a:off x="3711868" y="1696464"/>
              <a:ext cx="111840" cy="129349"/>
            </a:xfrm>
            <a:custGeom>
              <a:avLst/>
              <a:gdLst/>
              <a:ahLst/>
              <a:cxnLst/>
              <a:rect l="l" t="t" r="r" b="b"/>
              <a:pathLst>
                <a:path w="3347" h="3871" extrusionOk="0">
                  <a:moveTo>
                    <a:pt x="1656" y="1"/>
                  </a:moveTo>
                  <a:cubicBezTo>
                    <a:pt x="763" y="13"/>
                    <a:pt x="37" y="632"/>
                    <a:pt x="1" y="1406"/>
                  </a:cubicBezTo>
                  <a:lnTo>
                    <a:pt x="1" y="1429"/>
                  </a:lnTo>
                  <a:cubicBezTo>
                    <a:pt x="1" y="1548"/>
                    <a:pt x="13" y="1668"/>
                    <a:pt x="37" y="1787"/>
                  </a:cubicBezTo>
                  <a:cubicBezTo>
                    <a:pt x="132" y="2382"/>
                    <a:pt x="596" y="3834"/>
                    <a:pt x="1680" y="3870"/>
                  </a:cubicBezTo>
                  <a:cubicBezTo>
                    <a:pt x="1688" y="3870"/>
                    <a:pt x="1697" y="3870"/>
                    <a:pt x="1705" y="3870"/>
                  </a:cubicBezTo>
                  <a:cubicBezTo>
                    <a:pt x="2770" y="3870"/>
                    <a:pt x="3216" y="2377"/>
                    <a:pt x="3311" y="1787"/>
                  </a:cubicBezTo>
                  <a:cubicBezTo>
                    <a:pt x="3335" y="1656"/>
                    <a:pt x="3347" y="1537"/>
                    <a:pt x="3347" y="1406"/>
                  </a:cubicBezTo>
                  <a:cubicBezTo>
                    <a:pt x="3311" y="644"/>
                    <a:pt x="2585" y="24"/>
                    <a:pt x="1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2;p29">
              <a:extLst>
                <a:ext uri="{FF2B5EF4-FFF2-40B4-BE49-F238E27FC236}">
                  <a16:creationId xmlns:a16="http://schemas.microsoft.com/office/drawing/2014/main" id="{2D149709-A42B-49C0-80FB-CC74A237A371}"/>
                </a:ext>
              </a:extLst>
            </p:cNvPr>
            <p:cNvSpPr/>
            <p:nvPr/>
          </p:nvSpPr>
          <p:spPr>
            <a:xfrm>
              <a:off x="3711868" y="1696865"/>
              <a:ext cx="112241" cy="85576"/>
            </a:xfrm>
            <a:custGeom>
              <a:avLst/>
              <a:gdLst/>
              <a:ahLst/>
              <a:cxnLst/>
              <a:rect l="l" t="t" r="r" b="b"/>
              <a:pathLst>
                <a:path w="3359" h="2561" extrusionOk="0">
                  <a:moveTo>
                    <a:pt x="1656" y="1"/>
                  </a:moveTo>
                  <a:cubicBezTo>
                    <a:pt x="763" y="12"/>
                    <a:pt x="37" y="632"/>
                    <a:pt x="1" y="1406"/>
                  </a:cubicBezTo>
                  <a:lnTo>
                    <a:pt x="1" y="1417"/>
                  </a:lnTo>
                  <a:cubicBezTo>
                    <a:pt x="1" y="1536"/>
                    <a:pt x="13" y="1656"/>
                    <a:pt x="37" y="1775"/>
                  </a:cubicBezTo>
                  <a:cubicBezTo>
                    <a:pt x="84" y="2037"/>
                    <a:pt x="156" y="2287"/>
                    <a:pt x="251" y="2537"/>
                  </a:cubicBezTo>
                  <a:cubicBezTo>
                    <a:pt x="523" y="2316"/>
                    <a:pt x="1044" y="2209"/>
                    <a:pt x="1585" y="2209"/>
                  </a:cubicBezTo>
                  <a:cubicBezTo>
                    <a:pt x="2156" y="2209"/>
                    <a:pt x="2748" y="2328"/>
                    <a:pt x="3097" y="2560"/>
                  </a:cubicBezTo>
                  <a:cubicBezTo>
                    <a:pt x="3216" y="2310"/>
                    <a:pt x="3299" y="2048"/>
                    <a:pt x="3347" y="1775"/>
                  </a:cubicBezTo>
                  <a:cubicBezTo>
                    <a:pt x="3359" y="1644"/>
                    <a:pt x="3359" y="1525"/>
                    <a:pt x="3347" y="1406"/>
                  </a:cubicBezTo>
                  <a:cubicBezTo>
                    <a:pt x="3311" y="632"/>
                    <a:pt x="2585" y="12"/>
                    <a:pt x="16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3;p29">
              <a:extLst>
                <a:ext uri="{FF2B5EF4-FFF2-40B4-BE49-F238E27FC236}">
                  <a16:creationId xmlns:a16="http://schemas.microsoft.com/office/drawing/2014/main" id="{9ED9359F-0AEC-4A84-B102-5A237A729FF0}"/>
                </a:ext>
              </a:extLst>
            </p:cNvPr>
            <p:cNvSpPr/>
            <p:nvPr/>
          </p:nvSpPr>
          <p:spPr>
            <a:xfrm>
              <a:off x="3696197" y="1662113"/>
              <a:ext cx="149799" cy="75384"/>
            </a:xfrm>
            <a:custGeom>
              <a:avLst/>
              <a:gdLst/>
              <a:ahLst/>
              <a:cxnLst/>
              <a:rect l="l" t="t" r="r" b="b"/>
              <a:pathLst>
                <a:path w="4483" h="2256" extrusionOk="0">
                  <a:moveTo>
                    <a:pt x="2261" y="0"/>
                  </a:moveTo>
                  <a:cubicBezTo>
                    <a:pt x="1244" y="0"/>
                    <a:pt x="1" y="575"/>
                    <a:pt x="434" y="2255"/>
                  </a:cubicBezTo>
                  <a:cubicBezTo>
                    <a:pt x="434" y="2255"/>
                    <a:pt x="979" y="1906"/>
                    <a:pt x="2013" y="1906"/>
                  </a:cubicBezTo>
                  <a:cubicBezTo>
                    <a:pt x="2530" y="1906"/>
                    <a:pt x="3169" y="1993"/>
                    <a:pt x="3923" y="2255"/>
                  </a:cubicBezTo>
                  <a:cubicBezTo>
                    <a:pt x="4482" y="850"/>
                    <a:pt x="3470" y="124"/>
                    <a:pt x="2554" y="17"/>
                  </a:cubicBezTo>
                  <a:cubicBezTo>
                    <a:pt x="2459" y="6"/>
                    <a:pt x="2361" y="0"/>
                    <a:pt x="2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4;p29">
              <a:extLst>
                <a:ext uri="{FF2B5EF4-FFF2-40B4-BE49-F238E27FC236}">
                  <a16:creationId xmlns:a16="http://schemas.microsoft.com/office/drawing/2014/main" id="{E737B903-53CB-4274-80B0-DE18FDC7A6D9}"/>
                </a:ext>
              </a:extLst>
            </p:cNvPr>
            <p:cNvSpPr/>
            <p:nvPr/>
          </p:nvSpPr>
          <p:spPr>
            <a:xfrm>
              <a:off x="3564274" y="1731884"/>
              <a:ext cx="428113" cy="218033"/>
            </a:xfrm>
            <a:custGeom>
              <a:avLst/>
              <a:gdLst/>
              <a:ahLst/>
              <a:cxnLst/>
              <a:rect l="l" t="t" r="r" b="b"/>
              <a:pathLst>
                <a:path w="12812" h="6525" extrusionOk="0">
                  <a:moveTo>
                    <a:pt x="560" y="0"/>
                  </a:moveTo>
                  <a:lnTo>
                    <a:pt x="1" y="1334"/>
                  </a:lnTo>
                  <a:lnTo>
                    <a:pt x="12252" y="6525"/>
                  </a:lnTo>
                  <a:lnTo>
                    <a:pt x="12812" y="5180"/>
                  </a:lnTo>
                  <a:lnTo>
                    <a:pt x="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0191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242C5-7F26-4A38-A6AB-FD98F377B51E}"/>
              </a:ext>
            </a:extLst>
          </p:cNvPr>
          <p:cNvSpPr>
            <a:spLocks noGrp="1"/>
          </p:cNvSpPr>
          <p:nvPr>
            <p:ph type="title"/>
          </p:nvPr>
        </p:nvSpPr>
        <p:spPr>
          <a:solidFill>
            <a:schemeClr val="accent6">
              <a:lumMod val="60000"/>
              <a:lumOff val="40000"/>
            </a:schemeClr>
          </a:solidFill>
        </p:spPr>
        <p:txBody>
          <a:bodyPr/>
          <a:lstStyle/>
          <a:p>
            <a:pPr algn="ctr"/>
            <a:r>
              <a:rPr lang="en-US" dirty="0">
                <a:solidFill>
                  <a:schemeClr val="tx1"/>
                </a:solidFill>
              </a:rPr>
              <a:t>Existing Work With Limitations</a:t>
            </a:r>
            <a:endParaRPr lang="en-IN" dirty="0">
              <a:solidFill>
                <a:schemeClr val="tx1"/>
              </a:solidFill>
            </a:endParaRPr>
          </a:p>
        </p:txBody>
      </p:sp>
      <p:sp>
        <p:nvSpPr>
          <p:cNvPr id="4" name="Text Placeholder 3">
            <a:extLst>
              <a:ext uri="{FF2B5EF4-FFF2-40B4-BE49-F238E27FC236}">
                <a16:creationId xmlns:a16="http://schemas.microsoft.com/office/drawing/2014/main" id="{D626AD00-625F-4F72-8A36-0231010D1A03}"/>
              </a:ext>
            </a:extLst>
          </p:cNvPr>
          <p:cNvSpPr>
            <a:spLocks noGrp="1"/>
          </p:cNvSpPr>
          <p:nvPr>
            <p:ph type="body" idx="1"/>
          </p:nvPr>
        </p:nvSpPr>
        <p:spPr>
          <a:xfrm>
            <a:off x="311700" y="1152474"/>
            <a:ext cx="3999900" cy="3876726"/>
          </a:xfrm>
          <a:solidFill>
            <a:schemeClr val="accent6">
              <a:lumMod val="20000"/>
              <a:lumOff val="80000"/>
            </a:schemeClr>
          </a:solidFill>
        </p:spPr>
        <p:txBody>
          <a:bodyPr/>
          <a:lstStyle/>
          <a:p>
            <a:r>
              <a:rPr lang="en-US" dirty="0"/>
              <a:t>Existing work –</a:t>
            </a:r>
          </a:p>
          <a:p>
            <a:pPr marL="139700" indent="0">
              <a:buNone/>
            </a:pPr>
            <a:endParaRPr lang="en-US" b="1" dirty="0">
              <a:highlight>
                <a:srgbClr val="FFFF00"/>
              </a:highlight>
            </a:endParaRPr>
          </a:p>
          <a:p>
            <a:pPr marL="139700" indent="0">
              <a:buNone/>
            </a:pPr>
            <a:r>
              <a:rPr lang="en-US" dirty="0"/>
              <a:t>Best malware detector software’s –</a:t>
            </a:r>
          </a:p>
          <a:p>
            <a:pPr marL="139700" indent="0">
              <a:buNone/>
            </a:pPr>
            <a:endParaRPr lang="en-US" dirty="0"/>
          </a:p>
          <a:p>
            <a:pPr marL="139700" indent="0">
              <a:buNone/>
            </a:pPr>
            <a:endParaRPr lang="en-IN" dirty="0"/>
          </a:p>
        </p:txBody>
      </p:sp>
      <p:sp>
        <p:nvSpPr>
          <p:cNvPr id="5" name="Text Placeholder 4">
            <a:extLst>
              <a:ext uri="{FF2B5EF4-FFF2-40B4-BE49-F238E27FC236}">
                <a16:creationId xmlns:a16="http://schemas.microsoft.com/office/drawing/2014/main" id="{0FEA9353-B46B-4B32-8789-CD02AE02D5CA}"/>
              </a:ext>
            </a:extLst>
          </p:cNvPr>
          <p:cNvSpPr>
            <a:spLocks noGrp="1"/>
          </p:cNvSpPr>
          <p:nvPr>
            <p:ph type="body" idx="2"/>
          </p:nvPr>
        </p:nvSpPr>
        <p:spPr>
          <a:xfrm>
            <a:off x="4832400" y="1152474"/>
            <a:ext cx="3999900" cy="3876725"/>
          </a:xfrm>
          <a:solidFill>
            <a:schemeClr val="accent6">
              <a:lumMod val="20000"/>
              <a:lumOff val="80000"/>
            </a:schemeClr>
          </a:solidFill>
        </p:spPr>
        <p:txBody>
          <a:bodyPr/>
          <a:lstStyle/>
          <a:p>
            <a:r>
              <a:rPr lang="en-US" dirty="0"/>
              <a:t>Limitations –</a:t>
            </a:r>
          </a:p>
          <a:p>
            <a:pPr marL="139700" indent="0">
              <a:buNone/>
            </a:pPr>
            <a:endParaRPr lang="en-US" dirty="0"/>
          </a:p>
          <a:p>
            <a:pPr marL="768350" lvl="1" indent="-171450">
              <a:lnSpc>
                <a:spcPct val="100000"/>
              </a:lnSpc>
              <a:spcBef>
                <a:spcPts val="0"/>
              </a:spcBef>
              <a:spcAft>
                <a:spcPts val="1200"/>
              </a:spcAft>
              <a:buBlip>
                <a:blip r:embed="rId2">
                  <a:extLst>
                    <a:ext uri="{837473B0-CC2E-450A-ABE3-18F120FF3D39}">
                      <a1611:picAttrSrcUrl xmlns:a1611="http://schemas.microsoft.com/office/drawing/2016/11/main" r:id="rId3"/>
                    </a:ext>
                  </a:extLst>
                </a:blip>
              </a:buBlip>
            </a:pPr>
            <a:r>
              <a:rPr lang="en-US" sz="1100" dirty="0"/>
              <a:t>Protection limited on Android, more so on iOS.</a:t>
            </a:r>
          </a:p>
          <a:p>
            <a:pPr marL="768350" lvl="1" indent="-171450">
              <a:lnSpc>
                <a:spcPct val="100000"/>
              </a:lnSpc>
              <a:spcBef>
                <a:spcPts val="0"/>
              </a:spcBef>
              <a:spcAft>
                <a:spcPts val="1200"/>
              </a:spcAft>
              <a:buBlip>
                <a:blip r:embed="rId2">
                  <a:extLst>
                    <a:ext uri="{837473B0-CC2E-450A-ABE3-18F120FF3D39}">
                      <a1611:picAttrSrcUrl xmlns:a1611="http://schemas.microsoft.com/office/drawing/2016/11/main" r:id="rId3"/>
                    </a:ext>
                  </a:extLst>
                </a:blip>
              </a:buBlip>
            </a:pPr>
            <a:r>
              <a:rPr lang="en-US" sz="1100" dirty="0"/>
              <a:t>Advanced firewall features absent.</a:t>
            </a:r>
          </a:p>
          <a:p>
            <a:pPr marL="768350" lvl="1" indent="-171450">
              <a:lnSpc>
                <a:spcPct val="100000"/>
              </a:lnSpc>
              <a:spcBef>
                <a:spcPts val="0"/>
              </a:spcBef>
              <a:spcAft>
                <a:spcPts val="1200"/>
              </a:spcAft>
              <a:buBlip>
                <a:blip r:embed="rId2">
                  <a:extLst>
                    <a:ext uri="{837473B0-CC2E-450A-ABE3-18F120FF3D39}">
                      <a1611:picAttrSrcUrl xmlns:a1611="http://schemas.microsoft.com/office/drawing/2016/11/main" r:id="rId3"/>
                    </a:ext>
                  </a:extLst>
                </a:blip>
              </a:buBlip>
            </a:pPr>
            <a:r>
              <a:rPr lang="en-US" sz="1100" dirty="0"/>
              <a:t>Many useful features require upgrade.</a:t>
            </a:r>
          </a:p>
          <a:p>
            <a:pPr marL="768350" lvl="1" indent="-171450">
              <a:lnSpc>
                <a:spcPct val="100000"/>
              </a:lnSpc>
              <a:spcBef>
                <a:spcPts val="0"/>
              </a:spcBef>
              <a:spcAft>
                <a:spcPts val="1200"/>
              </a:spcAft>
              <a:buBlip>
                <a:blip r:embed="rId2">
                  <a:extLst>
                    <a:ext uri="{837473B0-CC2E-450A-ABE3-18F120FF3D39}">
                      <a1611:picAttrSrcUrl xmlns:a1611="http://schemas.microsoft.com/office/drawing/2016/11/main" r:id="rId3"/>
                    </a:ext>
                  </a:extLst>
                </a:blip>
              </a:buBlip>
            </a:pPr>
            <a:r>
              <a:rPr lang="en-US" sz="1100" dirty="0"/>
              <a:t>Parental content filter can’t handle HTTPS in many popular browsers.</a:t>
            </a:r>
          </a:p>
          <a:p>
            <a:pPr marL="768350" lvl="1" indent="-171450">
              <a:lnSpc>
                <a:spcPct val="100000"/>
              </a:lnSpc>
              <a:spcBef>
                <a:spcPts val="0"/>
              </a:spcBef>
              <a:spcAft>
                <a:spcPts val="1200"/>
              </a:spcAft>
              <a:buBlip>
                <a:blip r:embed="rId2">
                  <a:extLst>
                    <a:ext uri="{837473B0-CC2E-450A-ABE3-18F120FF3D39}">
                      <a1611:picAttrSrcUrl xmlns:a1611="http://schemas.microsoft.com/office/drawing/2016/11/main" r:id="rId3"/>
                    </a:ext>
                  </a:extLst>
                </a:blip>
              </a:buBlip>
            </a:pPr>
            <a:r>
              <a:rPr lang="en-US" sz="1100" dirty="0"/>
              <a:t>Full VPN access requires separate subscription.</a:t>
            </a:r>
          </a:p>
          <a:p>
            <a:pPr marL="768350" lvl="1" indent="-171450">
              <a:lnSpc>
                <a:spcPct val="100000"/>
              </a:lnSpc>
              <a:spcBef>
                <a:spcPts val="0"/>
              </a:spcBef>
              <a:spcAft>
                <a:spcPts val="1200"/>
              </a:spcAft>
              <a:buBlip>
                <a:blip r:embed="rId2">
                  <a:extLst>
                    <a:ext uri="{837473B0-CC2E-450A-ABE3-18F120FF3D39}">
                      <a1611:picAttrSrcUrl xmlns:a1611="http://schemas.microsoft.com/office/drawing/2016/11/main" r:id="rId3"/>
                    </a:ext>
                  </a:extLst>
                </a:blip>
              </a:buBlip>
            </a:pPr>
            <a:r>
              <a:rPr lang="en-US" sz="1100" dirty="0"/>
              <a:t>Support for iOS extremely limited.</a:t>
            </a:r>
          </a:p>
          <a:p>
            <a:pPr marL="768350" lvl="1" indent="-171450">
              <a:lnSpc>
                <a:spcPct val="100000"/>
              </a:lnSpc>
              <a:spcBef>
                <a:spcPts val="0"/>
              </a:spcBef>
              <a:spcAft>
                <a:spcPts val="1200"/>
              </a:spcAft>
              <a:buBlip>
                <a:blip r:embed="rId2">
                  <a:extLst>
                    <a:ext uri="{837473B0-CC2E-450A-ABE3-18F120FF3D39}">
                      <a1611:picAttrSrcUrl xmlns:a1611="http://schemas.microsoft.com/office/drawing/2016/11/main" r:id="rId3"/>
                    </a:ext>
                  </a:extLst>
                </a:blip>
              </a:buBlip>
            </a:pPr>
            <a:r>
              <a:rPr lang="en-US" sz="1100" dirty="0"/>
              <a:t>Parental control unavailable on macOS.</a:t>
            </a:r>
          </a:p>
          <a:p>
            <a:pPr marL="768350" lvl="1" indent="-171450">
              <a:lnSpc>
                <a:spcPct val="100000"/>
              </a:lnSpc>
              <a:spcBef>
                <a:spcPts val="0"/>
              </a:spcBef>
              <a:spcAft>
                <a:spcPts val="1200"/>
              </a:spcAft>
              <a:buBlip>
                <a:blip r:embed="rId2">
                  <a:extLst>
                    <a:ext uri="{837473B0-CC2E-450A-ABE3-18F120FF3D39}">
                      <a1611:picAttrSrcUrl xmlns:a1611="http://schemas.microsoft.com/office/drawing/2016/11/main" r:id="rId3"/>
                    </a:ext>
                  </a:extLst>
                </a:blip>
              </a:buBlip>
            </a:pPr>
            <a:r>
              <a:rPr lang="en-US" sz="1100" dirty="0"/>
              <a:t>Online backup strictly for Windows.</a:t>
            </a:r>
          </a:p>
          <a:p>
            <a:pPr marL="768350" lvl="1" indent="-171450">
              <a:lnSpc>
                <a:spcPct val="100000"/>
              </a:lnSpc>
              <a:spcBef>
                <a:spcPts val="0"/>
              </a:spcBef>
              <a:spcAft>
                <a:spcPts val="1200"/>
              </a:spcAft>
              <a:buBlip>
                <a:blip r:embed="rId2">
                  <a:extLst>
                    <a:ext uri="{837473B0-CC2E-450A-ABE3-18F120FF3D39}">
                      <a1611:picAttrSrcUrl xmlns:a1611="http://schemas.microsoft.com/office/drawing/2016/11/main" r:id="rId3"/>
                    </a:ext>
                  </a:extLst>
                </a:blip>
              </a:buBlip>
            </a:pPr>
            <a:r>
              <a:rPr lang="en-US" sz="1100" dirty="0"/>
              <a:t>Security protection limited on iOS devices.</a:t>
            </a:r>
            <a:endParaRPr lang="en-IN" sz="1100" dirty="0"/>
          </a:p>
        </p:txBody>
      </p:sp>
      <p:pic>
        <p:nvPicPr>
          <p:cNvPr id="7" name="Picture 6">
            <a:extLst>
              <a:ext uri="{FF2B5EF4-FFF2-40B4-BE49-F238E27FC236}">
                <a16:creationId xmlns:a16="http://schemas.microsoft.com/office/drawing/2014/main" id="{9DC6B259-3B50-4020-93CE-6EA535135A4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15635" y="2025529"/>
            <a:ext cx="1250487" cy="703398"/>
          </a:xfrm>
          <a:prstGeom prst="rect">
            <a:avLst/>
          </a:prstGeom>
        </p:spPr>
      </p:pic>
      <p:pic>
        <p:nvPicPr>
          <p:cNvPr id="10" name="Picture 9">
            <a:extLst>
              <a:ext uri="{FF2B5EF4-FFF2-40B4-BE49-F238E27FC236}">
                <a16:creationId xmlns:a16="http://schemas.microsoft.com/office/drawing/2014/main" id="{281A79DD-BB1D-45E0-B639-4487B926EFA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34707" y="2895898"/>
            <a:ext cx="1578358" cy="388259"/>
          </a:xfrm>
          <a:prstGeom prst="rect">
            <a:avLst/>
          </a:prstGeom>
        </p:spPr>
      </p:pic>
      <p:pic>
        <p:nvPicPr>
          <p:cNvPr id="13" name="Picture 12">
            <a:extLst>
              <a:ext uri="{FF2B5EF4-FFF2-40B4-BE49-F238E27FC236}">
                <a16:creationId xmlns:a16="http://schemas.microsoft.com/office/drawing/2014/main" id="{D5B58B1F-2823-4136-A668-2FEA45FE3E3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22852" y="3364558"/>
            <a:ext cx="2279579" cy="768799"/>
          </a:xfrm>
          <a:prstGeom prst="rect">
            <a:avLst/>
          </a:prstGeom>
        </p:spPr>
      </p:pic>
      <p:pic>
        <p:nvPicPr>
          <p:cNvPr id="16" name="Picture 15">
            <a:extLst>
              <a:ext uri="{FF2B5EF4-FFF2-40B4-BE49-F238E27FC236}">
                <a16:creationId xmlns:a16="http://schemas.microsoft.com/office/drawing/2014/main" id="{D2766E40-0986-4B99-AD34-7415EAA1916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720630" y="4213758"/>
            <a:ext cx="1851488" cy="710234"/>
          </a:xfrm>
          <a:prstGeom prst="rect">
            <a:avLst/>
          </a:prstGeom>
        </p:spPr>
      </p:pic>
    </p:spTree>
    <p:extLst>
      <p:ext uri="{BB962C8B-B14F-4D97-AF65-F5344CB8AC3E}">
        <p14:creationId xmlns:p14="http://schemas.microsoft.com/office/powerpoint/2010/main" val="278385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3"/>
                                        </p:tgtEl>
                                        <p:attrNameLst>
                                          <p:attrName>ppt_y</p:attrName>
                                        </p:attrNameLst>
                                      </p:cBhvr>
                                      <p:tavLst>
                                        <p:tav tm="0">
                                          <p:val>
                                            <p:strVal val="#ppt_y"/>
                                          </p:val>
                                        </p:tav>
                                        <p:tav tm="100000">
                                          <p:val>
                                            <p:strVal val="#ppt_y"/>
                                          </p:val>
                                        </p:tav>
                                      </p:tavLst>
                                    </p:anim>
                                    <p:anim calcmode="lin" valueType="num">
                                      <p:cBhvr>
                                        <p:cTn id="9" dur="7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lware Infographics by Slidesgo">
  <a:themeElements>
    <a:clrScheme name="Simple Light">
      <a:dk1>
        <a:srgbClr val="000000"/>
      </a:dk1>
      <a:lt1>
        <a:srgbClr val="FFFFFF"/>
      </a:lt1>
      <a:dk2>
        <a:srgbClr val="E0E0E0"/>
      </a:dk2>
      <a:lt2>
        <a:srgbClr val="EEEEEE"/>
      </a:lt2>
      <a:accent1>
        <a:srgbClr val="E94E1B"/>
      </a:accent1>
      <a:accent2>
        <a:srgbClr val="E94E1B"/>
      </a:accent2>
      <a:accent3>
        <a:srgbClr val="EE7026"/>
      </a:accent3>
      <a:accent4>
        <a:srgbClr val="3C3C3B"/>
      </a:accent4>
      <a:accent5>
        <a:srgbClr val="575756"/>
      </a:accent5>
      <a:accent6>
        <a:srgbClr val="C6C6C6"/>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401</TotalTime>
  <Words>1349</Words>
  <Application>Microsoft Office PowerPoint</Application>
  <PresentationFormat>On-screen Show (16:9)</PresentationFormat>
  <Paragraphs>166</Paragraphs>
  <Slides>27</Slides>
  <Notes>6</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27</vt:i4>
      </vt:variant>
    </vt:vector>
  </HeadingPairs>
  <TitlesOfParts>
    <vt:vector size="49" baseType="lpstr">
      <vt:lpstr>Showcard Gothic</vt:lpstr>
      <vt:lpstr>Cooper Black</vt:lpstr>
      <vt:lpstr>Bookman Old Style</vt:lpstr>
      <vt:lpstr>Fira Sans Black</vt:lpstr>
      <vt:lpstr>Nunito</vt:lpstr>
      <vt:lpstr>Eras Bold ITC</vt:lpstr>
      <vt:lpstr>Calibri</vt:lpstr>
      <vt:lpstr>Garamond</vt:lpstr>
      <vt:lpstr>Arial</vt:lpstr>
      <vt:lpstr>Arial Rounded MT Bold</vt:lpstr>
      <vt:lpstr>Bahnschrift Light Condensed</vt:lpstr>
      <vt:lpstr>Sitka Text</vt:lpstr>
      <vt:lpstr>Wingdings</vt:lpstr>
      <vt:lpstr>Fira Sans</vt:lpstr>
      <vt:lpstr>Nunito SemiBold</vt:lpstr>
      <vt:lpstr>Sitka Small</vt:lpstr>
      <vt:lpstr>Eras Demi ITC</vt:lpstr>
      <vt:lpstr>Calibri Light</vt:lpstr>
      <vt:lpstr>Sitka Small Semibold</vt:lpstr>
      <vt:lpstr>Malware Infographics by Slidesgo</vt:lpstr>
      <vt:lpstr>Organic</vt:lpstr>
      <vt:lpstr>Office Theme</vt:lpstr>
      <vt:lpstr>PROJECT EXHIBITION - II</vt:lpstr>
      <vt:lpstr>Malvealer –  A Malware detector</vt:lpstr>
      <vt:lpstr>Project Guide/Reviewer</vt:lpstr>
      <vt:lpstr>The Team </vt:lpstr>
      <vt:lpstr>Malware – Introduction </vt:lpstr>
      <vt:lpstr>Malware Detection Techniques</vt:lpstr>
      <vt:lpstr>Malware Detection Techniques</vt:lpstr>
      <vt:lpstr>Malware Detection Techniques</vt:lpstr>
      <vt:lpstr>Existing Work With Limitations</vt:lpstr>
      <vt:lpstr>Proposed work and Methodology</vt:lpstr>
      <vt:lpstr>Novelty Of Project </vt:lpstr>
      <vt:lpstr>Real Time Usage</vt:lpstr>
      <vt:lpstr>Hardware and Software Requirements </vt:lpstr>
      <vt:lpstr>Implementation and Coding</vt:lpstr>
      <vt:lpstr>Overall Architecture Diagram and Flow Diagram</vt:lpstr>
      <vt:lpstr>Overall Architecture Diagram and Flow Diagram</vt:lpstr>
      <vt:lpstr>Complete Module split-up and Explanation</vt:lpstr>
      <vt:lpstr>Complete Module split-up and Explanation</vt:lpstr>
      <vt:lpstr>Complete Module split-up and Explanation</vt:lpstr>
      <vt:lpstr>Complete Module split-up and Explanation</vt:lpstr>
      <vt:lpstr>Complete Module split-up and Explanation</vt:lpstr>
      <vt:lpstr>Result and Discussion</vt:lpstr>
      <vt:lpstr>Testing</vt:lpstr>
      <vt:lpstr>Conclusion</vt:lpstr>
      <vt:lpstr>DEMO VIDEO</vt:lpstr>
      <vt:lpstr>Used resources /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EXHIBITION – II</dc:title>
  <dc:creator>Dell</dc:creator>
  <cp:lastModifiedBy>20MEI10027</cp:lastModifiedBy>
  <cp:revision>11</cp:revision>
  <dcterms:modified xsi:type="dcterms:W3CDTF">2022-04-23T02:29:57Z</dcterms:modified>
</cp:coreProperties>
</file>